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95" r:id="rId2"/>
    <p:sldMasterId id="2147483707" r:id="rId3"/>
  </p:sldMasterIdLst>
  <p:notesMasterIdLst>
    <p:notesMasterId r:id="rId15"/>
  </p:notesMasterIdLst>
  <p:sldIdLst>
    <p:sldId id="453" r:id="rId4"/>
    <p:sldId id="452" r:id="rId5"/>
    <p:sldId id="435" r:id="rId6"/>
    <p:sldId id="436" r:id="rId7"/>
    <p:sldId id="454" r:id="rId8"/>
    <p:sldId id="437" r:id="rId9"/>
    <p:sldId id="438" r:id="rId10"/>
    <p:sldId id="455" r:id="rId11"/>
    <p:sldId id="439" r:id="rId12"/>
    <p:sldId id="456" r:id="rId13"/>
    <p:sldId id="450" r:id="rId14"/>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17" userDrawn="1">
          <p15:clr>
            <a:srgbClr val="A4A3A4"/>
          </p15:clr>
        </p15:guide>
        <p15:guide id="3" orient="horz" pos="18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DC9D"/>
    <a:srgbClr val="32CD93"/>
    <a:srgbClr val="47B09F"/>
    <a:srgbClr val="46C696"/>
    <a:srgbClr val="4BB4BF"/>
    <a:srgbClr val="89CA7D"/>
    <a:srgbClr val="0B9FAE"/>
    <a:srgbClr val="89CA7F"/>
    <a:srgbClr val="FF0000"/>
    <a:srgbClr val="76C4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58" autoAdjust="0"/>
    <p:restoredTop sz="94660"/>
  </p:normalViewPr>
  <p:slideViewPr>
    <p:cSldViewPr snapToGrid="0" showGuides="1">
      <p:cViewPr varScale="1">
        <p:scale>
          <a:sx n="115" d="100"/>
          <a:sy n="115" d="100"/>
        </p:scale>
        <p:origin x="372" y="102"/>
      </p:cViewPr>
      <p:guideLst>
        <p:guide pos="3817"/>
        <p:guide orient="horz" pos="18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92D09-6E53-4EE3-94EA-323CDEEA173D}" type="datetimeFigureOut">
              <a:rPr lang="zh-CN" altLang="en-US" smtClean="0"/>
              <a:t>2025/2/24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3550C-0EAD-42A3-AC8C-7F87D0B3B98F}" type="slidenum">
              <a:rPr lang="zh-CN" altLang="en-US" smtClean="0"/>
              <a:t>‹#›</a:t>
            </a:fld>
            <a:endParaRPr lang="zh-CN" altLang="en-US"/>
          </a:p>
        </p:txBody>
      </p:sp>
    </p:spTree>
    <p:extLst>
      <p:ext uri="{BB962C8B-B14F-4D97-AF65-F5344CB8AC3E}">
        <p14:creationId xmlns:p14="http://schemas.microsoft.com/office/powerpoint/2010/main" val="2261356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2997380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1605371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88608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3855713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4191278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2052053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377692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2841149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2117616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cs typeface="+mn-cs"/>
            </a:endParaRPr>
          </a:p>
        </p:txBody>
      </p:sp>
    </p:spTree>
    <p:extLst>
      <p:ext uri="{BB962C8B-B14F-4D97-AF65-F5344CB8AC3E}">
        <p14:creationId xmlns:p14="http://schemas.microsoft.com/office/powerpoint/2010/main" val="132591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AB4E9D-9A86-429F-9338-C93413599E2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1C074A1-407D-420F-B5AE-774BAB73E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204C9BC-E59B-4F3D-817B-8DB9DA4FE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9ADA8C-C2CB-43D5-92C5-958A4FFA282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DCE1F240-119D-4860-AEC6-C1267CF277A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938848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C2B056-DC2F-45D2-A43F-CB7B310B1A7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941C450-FBAE-4720-9E86-C25EF645483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05FFE6A-4742-42F2-8836-CB3EBEE0477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67719E8-67F3-485A-8565-FBFBABD9C09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3497620C-CFFB-4535-8725-292C7568B38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40195835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18B921E-AACE-4535-9B60-9324A6A1BD2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4101D53-9BFA-4F7F-811C-A210F1FD702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5FAB951-8A06-4DF0-A605-7DF57A3B91B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18CEA19C-F5EA-413C-857A-CBB4EE79BD6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EB12B056-32E3-4164-9AD3-7838BC4A90C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9355226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AB4E9D-9A86-429F-9338-C93413599E2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1C074A1-407D-420F-B5AE-774BAB73E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204C9BC-E59B-4F3D-817B-8DB9DA4FE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9ADA8C-C2CB-43D5-92C5-958A4FFA282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DCE1F240-119D-4860-AEC6-C1267CF277A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570014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5FF356-9C10-41ED-B40F-DE3C7575756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CE2B854-22F4-4110-89AA-4A70CF4495F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3E4021A-60B7-4320-8990-2C4BDC8E7BE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79DECF67-5DE2-44AD-BB72-8E218A8D84E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5F669E65-8F15-4BFC-8DC3-6D95F7F81C5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976726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03B0A1-E3D6-400F-8FCD-442A3E2A785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7AAFE34-2CA6-4BBC-909F-FD001216BC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D2FC04B-DDC2-4460-AD9C-5DB935312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BDDD08-3F44-4899-8995-271738BC0E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46BC7439-E125-4503-B3B9-E630B0E79DF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3904815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3E6FF2-1F59-4ACC-8CCF-C2FA78DA4F6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9098D67-F411-4C47-8605-445C4F856FB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AE968C06-7975-4BAC-B9ED-989C0BC79C1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4C45C4F-D644-4F15-AF99-20B50607C3C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73BDDF81-7596-4791-871A-97EA58DEA09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1E644594-C376-4FBC-94F7-F39B19C23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654170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7F6732-F8BA-40E8-8216-378D26B6F19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605BBE9-860E-4D84-A379-191F167C97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9163457-A952-4F2E-8638-66B21A547D2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4CB0CA6-DB0E-4A52-900E-2C0FCE0065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5A7BA448-3F50-452B-8DC3-08275A67725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CC46BD6-B40C-48DE-8D51-CD967EE7BF7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a:extLst>
              <a:ext uri="{FF2B5EF4-FFF2-40B4-BE49-F238E27FC236}">
                <a16:creationId xmlns:a16="http://schemas.microsoft.com/office/drawing/2014/main" id="{410ED428-6E78-424F-9AEF-EB26CDC48E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a:extLst>
              <a:ext uri="{FF2B5EF4-FFF2-40B4-BE49-F238E27FC236}">
                <a16:creationId xmlns:a16="http://schemas.microsoft.com/office/drawing/2014/main" id="{19F27A43-A155-49FF-A40F-46F39123EA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8607027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ED259E-4D07-4F54-841D-7F391B62D63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B879975-DE68-4026-AF7E-B848E0450BA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a:extLst>
              <a:ext uri="{FF2B5EF4-FFF2-40B4-BE49-F238E27FC236}">
                <a16:creationId xmlns:a16="http://schemas.microsoft.com/office/drawing/2014/main" id="{2E20BD6D-9FA8-49EB-A294-42076D77816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a:extLst>
              <a:ext uri="{FF2B5EF4-FFF2-40B4-BE49-F238E27FC236}">
                <a16:creationId xmlns:a16="http://schemas.microsoft.com/office/drawing/2014/main" id="{6028F3CD-5F97-4702-8372-E9C8F82239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042758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E909AA1-90EB-4ACA-9C05-D1A2C0A9C1C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a:extLst>
              <a:ext uri="{FF2B5EF4-FFF2-40B4-BE49-F238E27FC236}">
                <a16:creationId xmlns:a16="http://schemas.microsoft.com/office/drawing/2014/main" id="{03733BFF-AF6E-4557-A9B8-D21730BFFF1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a:extLst>
              <a:ext uri="{FF2B5EF4-FFF2-40B4-BE49-F238E27FC236}">
                <a16:creationId xmlns:a16="http://schemas.microsoft.com/office/drawing/2014/main" id="{23F2DB50-6A75-42FF-938F-C734B971D9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4188847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3232DC-23FC-4749-89D9-10C42F506AC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8F95BFC-8069-48BD-AEC4-8C175CFFD7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9B9CAED-B200-4BB9-B028-58B3206560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D5E721D-AFE2-42B1-A3B6-5E17450ED81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AB95434A-C6C2-4BA4-BAF4-C3EFF12BBB3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5A6A26CE-F336-4D0F-88CA-3222DAD261B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0461514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5FF356-9C10-41ED-B40F-DE3C7575756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CE2B854-22F4-4110-89AA-4A70CF4495F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3E4021A-60B7-4320-8990-2C4BDC8E7BE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79DECF67-5DE2-44AD-BB72-8E218A8D84E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5F669E65-8F15-4BFC-8DC3-6D95F7F81C5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794267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630265-5C9D-4BE3-9B16-34BA59F2770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F1FD586-1F22-44FB-98A7-E0C4715DAF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E877E1B-44C7-4480-B046-D7D37DAC36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8ABE5D9-723A-43C3-A247-41DDD107F4C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BE6B2772-649E-4B32-A7F8-DE7821D86A1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A49A8E28-1BDE-4B57-B238-D2EB328B6A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596926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C2B056-DC2F-45D2-A43F-CB7B310B1A7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941C450-FBAE-4720-9E86-C25EF645483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05FFE6A-4742-42F2-8836-CB3EBEE0477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67719E8-67F3-485A-8565-FBFBABD9C09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3497620C-CFFB-4535-8725-292C7568B38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395216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18B921E-AACE-4535-9B60-9324A6A1BD2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4101D53-9BFA-4F7F-811C-A210F1FD702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5FAB951-8A06-4DF0-A605-7DF57A3B91B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18CEA19C-F5EA-413C-857A-CBB4EE79BD6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EB12B056-32E3-4164-9AD3-7838BC4A90C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962565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FF9325-CF1A-7B4C-85D3-EF5FB4C0ADE3}"/>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D69B9634-90EC-4349-B885-E497CA24F6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9FBEB224-2B26-C945-A39B-8BA1DF55748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8E167713-317D-464E-B8FE-E8ACD864A50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7078A330-8F2B-0A4F-AAA9-07B09924C00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924867868"/>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45FEAC-EBAB-1C42-9539-9D2FB2C0E7D3}"/>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317D483B-51AF-2247-9750-8FCA599486FC}"/>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C3390BC-756C-3645-89D5-C4F06FC3FDF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395E5766-CE4B-FD43-B583-0BFD28EF6F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D5E2B502-A6CE-BC44-8580-5730FD3C315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55147806"/>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AA45A3-B3C4-7B42-A722-80008B3CA1D8}"/>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E1CD8B44-0E03-3A4E-BAB0-9924D3AB12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5C5C798F-7736-5741-85BD-6EE5A3CECF9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700F2FEB-A3E8-4341-B252-C9F4291FA8E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51D39524-EC5D-4A49-9986-075E9C9AAA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77516833"/>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ED4E57-45CF-8347-B457-5B632E9C49F7}"/>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0E1E599C-03C8-FA4D-B951-1DFA68C9E374}"/>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21A3385B-EA07-A444-9338-E787BB42235E}"/>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D3EEFBE4-788B-154F-A9EE-F127C4B5A23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C77E9C3A-18EC-9040-B976-18B5096E074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01FEBFBD-B6E5-8C4F-AA21-4D82BE1CCC1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730672759"/>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CA1B2E-14C6-2841-8795-FD7972C3289A}"/>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BE04163A-3369-0641-B0D3-6ED9F8BFD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BE7FBA6-FF8B-2044-8AB1-D3769E634853}"/>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EEF626E6-DF4A-2F44-91FF-F5E79DE4DD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8E96ADC-7F0C-4546-9697-4F857E852523}"/>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7A679827-B901-224B-A3DC-481650CB776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8" name="页脚占位符 7">
            <a:extLst>
              <a:ext uri="{FF2B5EF4-FFF2-40B4-BE49-F238E27FC236}">
                <a16:creationId xmlns:a16="http://schemas.microsoft.com/office/drawing/2014/main" id="{8038B239-3C3A-D641-8280-4CEAF14D5DB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灯片编号占位符 8">
            <a:extLst>
              <a:ext uri="{FF2B5EF4-FFF2-40B4-BE49-F238E27FC236}">
                <a16:creationId xmlns:a16="http://schemas.microsoft.com/office/drawing/2014/main" id="{A7025293-DB8C-9F4D-BDC2-C9E9533725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28232575"/>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50C43B-B2AA-8644-A3AD-36CBA5368B0A}"/>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CA35B741-9F16-2243-90C1-C799C2E9F4D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页脚占位符 3">
            <a:extLst>
              <a:ext uri="{FF2B5EF4-FFF2-40B4-BE49-F238E27FC236}">
                <a16:creationId xmlns:a16="http://schemas.microsoft.com/office/drawing/2014/main" id="{54A465EF-79BF-9B41-80E7-C5343F9CD7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灯片编号占位符 4">
            <a:extLst>
              <a:ext uri="{FF2B5EF4-FFF2-40B4-BE49-F238E27FC236}">
                <a16:creationId xmlns:a16="http://schemas.microsoft.com/office/drawing/2014/main" id="{9E130BBA-783C-2B4F-885F-92977496518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680730018"/>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54F728F-280B-AE4C-8BF0-F1301EF6D6D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3" name="页脚占位符 2">
            <a:extLst>
              <a:ext uri="{FF2B5EF4-FFF2-40B4-BE49-F238E27FC236}">
                <a16:creationId xmlns:a16="http://schemas.microsoft.com/office/drawing/2014/main" id="{92AA46AC-0483-4741-8FF1-7B5E2F8632B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灯片编号占位符 3">
            <a:extLst>
              <a:ext uri="{FF2B5EF4-FFF2-40B4-BE49-F238E27FC236}">
                <a16:creationId xmlns:a16="http://schemas.microsoft.com/office/drawing/2014/main" id="{4092A7D3-55F8-AC48-B09C-F25AA16615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同心圆 8">
            <a:extLst>
              <a:ext uri="{FF2B5EF4-FFF2-40B4-BE49-F238E27FC236}">
                <a16:creationId xmlns:a16="http://schemas.microsoft.com/office/drawing/2014/main" id="{962D5634-D984-714E-A591-D7F5D9481E83}"/>
              </a:ext>
            </a:extLst>
          </p:cNvPr>
          <p:cNvSpPr/>
          <p:nvPr userDrawn="1"/>
        </p:nvSpPr>
        <p:spPr>
          <a:xfrm>
            <a:off x="5063548" y="-1150190"/>
            <a:ext cx="1807995" cy="1735932"/>
          </a:xfrm>
          <a:prstGeom prst="donut">
            <a:avLst>
              <a:gd name="adj" fmla="val 10803"/>
            </a:avLst>
          </a:pr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5" name="文本框 14">
            <a:extLst>
              <a:ext uri="{FF2B5EF4-FFF2-40B4-BE49-F238E27FC236}">
                <a16:creationId xmlns:a16="http://schemas.microsoft.com/office/drawing/2014/main" id="{CF1AD39D-D846-2F4A-93C3-6EE823C49E86}"/>
              </a:ext>
            </a:extLst>
          </p:cNvPr>
          <p:cNvSpPr txBox="1"/>
          <p:nvPr userDrawn="1"/>
        </p:nvSpPr>
        <p:spPr>
          <a:xfrm>
            <a:off x="8021255" y="-358816"/>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6" name="矩形 15">
            <a:extLst>
              <a:ext uri="{FF2B5EF4-FFF2-40B4-BE49-F238E27FC236}">
                <a16:creationId xmlns:a16="http://schemas.microsoft.com/office/drawing/2014/main" id="{E8A68A2C-2D89-184D-BBD9-0483011AB05B}"/>
              </a:ext>
            </a:extLst>
          </p:cNvPr>
          <p:cNvSpPr/>
          <p:nvPr userDrawn="1"/>
        </p:nvSpPr>
        <p:spPr>
          <a:xfrm>
            <a:off x="366907" y="229122"/>
            <a:ext cx="4696641"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7" name="矩形 16">
            <a:extLst>
              <a:ext uri="{FF2B5EF4-FFF2-40B4-BE49-F238E27FC236}">
                <a16:creationId xmlns:a16="http://schemas.microsoft.com/office/drawing/2014/main" id="{ADEABD3E-CE4B-3443-89E8-4701195013DA}"/>
              </a:ext>
            </a:extLst>
          </p:cNvPr>
          <p:cNvSpPr/>
          <p:nvPr userDrawn="1"/>
        </p:nvSpPr>
        <p:spPr>
          <a:xfrm>
            <a:off x="6993038" y="229122"/>
            <a:ext cx="4832055"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Tree>
    <p:extLst>
      <p:ext uri="{BB962C8B-B14F-4D97-AF65-F5344CB8AC3E}">
        <p14:creationId xmlns:p14="http://schemas.microsoft.com/office/powerpoint/2010/main" val="1567629129"/>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03B0A1-E3D6-400F-8FCD-442A3E2A785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7AAFE34-2CA6-4BBC-909F-FD001216BC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D2FC04B-DDC2-4460-AD9C-5DB935312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BDDD08-3F44-4899-8995-271738BC0E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46BC7439-E125-4503-B3B9-E630B0E79DF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909667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D211C5-88B1-DD40-BEBE-A3E8926BBEE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23344087-386B-144E-94C4-C9C517297D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1C05B940-B9AD-9048-A716-29AFE0FB54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A4F046DD-C959-A549-8515-6700367C87A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23873A72-C117-FF46-95F8-C22EFAFC353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A6D9CDD1-68D1-1F46-AF77-672DB83041B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495695793"/>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270182-633A-C34D-9E67-85DA5794622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53FBA115-B0FC-FA4F-9F14-D2D903924B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2FB44F62-EE8A-664B-9820-A4CFFACC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5861A109-68FA-5C46-9F60-D6B7B7F3365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E521AAA0-1DB5-4C4B-8D87-5DE0D678804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F884C0E4-4A9C-E144-9DEF-E32CC4758D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207353778"/>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DA0455-2403-2E4B-927B-342B166C906C}"/>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6D6D1F14-DE79-D14A-AA48-71A673F927EB}"/>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566A967-A52B-B642-891F-AEF183D76CC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9F74EFA8-2753-D440-AA94-5801019BBE6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62F29A59-9029-ED42-B7B8-290BAFF512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27703536"/>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098A37D-00D0-F54C-8FA4-88E3ADD767B3}"/>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1A97DB8B-5C79-DA49-919F-2318B2DAB937}"/>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294C916A-55AD-B246-911E-3406A763732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A3122273-CBCB-DD45-9604-7D627AD3EA4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C7FC97E4-CC56-F142-9AC8-6599A09A4A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951156164"/>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5177043"/>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3E6FF2-1F59-4ACC-8CCF-C2FA78DA4F6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9098D67-F411-4C47-8605-445C4F856FB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AE968C06-7975-4BAC-B9ED-989C0BC79C1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4C45C4F-D644-4F15-AF99-20B50607C3C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73BDDF81-7596-4791-871A-97EA58DEA09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1E644594-C376-4FBC-94F7-F39B19C23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682516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7F6732-F8BA-40E8-8216-378D26B6F19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605BBE9-860E-4D84-A379-191F167C97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9163457-A952-4F2E-8638-66B21A547D2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4CB0CA6-DB0E-4A52-900E-2C0FCE0065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5A7BA448-3F50-452B-8DC3-08275A67725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CC46BD6-B40C-48DE-8D51-CD967EE7BF7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a:extLst>
              <a:ext uri="{FF2B5EF4-FFF2-40B4-BE49-F238E27FC236}">
                <a16:creationId xmlns:a16="http://schemas.microsoft.com/office/drawing/2014/main" id="{410ED428-6E78-424F-9AEF-EB26CDC48E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a:extLst>
              <a:ext uri="{FF2B5EF4-FFF2-40B4-BE49-F238E27FC236}">
                <a16:creationId xmlns:a16="http://schemas.microsoft.com/office/drawing/2014/main" id="{19F27A43-A155-49FF-A40F-46F39123EA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583513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ED259E-4D07-4F54-841D-7F391B62D63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B879975-DE68-4026-AF7E-B848E0450BA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a:extLst>
              <a:ext uri="{FF2B5EF4-FFF2-40B4-BE49-F238E27FC236}">
                <a16:creationId xmlns:a16="http://schemas.microsoft.com/office/drawing/2014/main" id="{2E20BD6D-9FA8-49EB-A294-42076D77816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a:extLst>
              <a:ext uri="{FF2B5EF4-FFF2-40B4-BE49-F238E27FC236}">
                <a16:creationId xmlns:a16="http://schemas.microsoft.com/office/drawing/2014/main" id="{6028F3CD-5F97-4702-8372-E9C8F82239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753813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E909AA1-90EB-4ACA-9C05-D1A2C0A9C1C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a:extLst>
              <a:ext uri="{FF2B5EF4-FFF2-40B4-BE49-F238E27FC236}">
                <a16:creationId xmlns:a16="http://schemas.microsoft.com/office/drawing/2014/main" id="{03733BFF-AF6E-4557-A9B8-D21730BFFF1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a:extLst>
              <a:ext uri="{FF2B5EF4-FFF2-40B4-BE49-F238E27FC236}">
                <a16:creationId xmlns:a16="http://schemas.microsoft.com/office/drawing/2014/main" id="{23F2DB50-6A75-42FF-938F-C734B971D9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4491783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3232DC-23FC-4749-89D9-10C42F506AC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8F95BFC-8069-48BD-AEC4-8C175CFFD7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9B9CAED-B200-4BB9-B028-58B3206560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D5E721D-AFE2-42B1-A3B6-5E17450ED81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AB95434A-C6C2-4BA4-BAF4-C3EFF12BBB3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5A6A26CE-F336-4D0F-88CA-3222DAD261B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2636900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630265-5C9D-4BE3-9B16-34BA59F2770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F1FD586-1F22-44FB-98A7-E0C4715DAF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E877E1B-44C7-4480-B046-D7D37DAC36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8ABE5D9-723A-43C3-A247-41DDD107F4C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BE6B2772-649E-4B32-A7F8-DE7821D86A1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A49A8E28-1BDE-4B57-B238-D2EB328B6A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6029094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DDC30EC-AE37-4254-9BFC-63C51E1448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D09DB2B-311B-45F6-959B-0F89129796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804A3D3-60B9-45AA-9562-4F32C0527B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7FDC80E-ED88-4FD9-AAA1-E099442781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B612EDF4-E4E2-4BC5-B5F1-A8E64072D8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98196058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DDC30EC-AE37-4254-9BFC-63C51E1448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D09DB2B-311B-45F6-959B-0F89129796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804A3D3-60B9-45AA-9562-4F32C0527B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7FDC80E-ED88-4FD9-AAA1-E099442781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B612EDF4-E4E2-4BC5-B5F1-A8E64072D8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04900208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93328A7-CC21-B349-9F01-56890ED6C0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ECF3680F-C92A-E34C-9494-119D90D64F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CCB19ADA-6B18-A041-B8D5-35C1DFD0F7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BFD2D7E9-8AF5-FE41-A074-6E93F29337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05CB10ED-73D1-F644-9D17-1067948B0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81685296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Lst>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4.xml"/><Relationship Id="rId7"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18.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a:extLst>
              <a:ext uri="{FF2B5EF4-FFF2-40B4-BE49-F238E27FC236}">
                <a16:creationId xmlns:a16="http://schemas.microsoft.com/office/drawing/2014/main" id="{54EA18B4-223F-2941-8CF5-159DF1A28CE5}"/>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a:extLst>
              <a:ext uri="{FF2B5EF4-FFF2-40B4-BE49-F238E27FC236}">
                <a16:creationId xmlns:a16="http://schemas.microsoft.com/office/drawing/2014/main" id="{FD217BC7-B301-AE48-A053-F9FF96834E42}"/>
              </a:ext>
            </a:extLst>
          </p:cNvPr>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a:extLst>
              <a:ext uri="{FF2B5EF4-FFF2-40B4-BE49-F238E27FC236}">
                <a16:creationId xmlns:a16="http://schemas.microsoft.com/office/drawing/2014/main" id="{109EBDCC-9EC2-4BAD-91A6-C438E9AEB754}"/>
              </a:ext>
            </a:extLst>
          </p:cNvPr>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a:extLst>
              <a:ext uri="{FF2B5EF4-FFF2-40B4-BE49-F238E27FC236}">
                <a16:creationId xmlns:a16="http://schemas.microsoft.com/office/drawing/2014/main" id="{2F55D9B5-A753-D943-A768-8AB0EB7999E2}"/>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a:extLst>
              <a:ext uri="{FF2B5EF4-FFF2-40B4-BE49-F238E27FC236}">
                <a16:creationId xmlns:a16="http://schemas.microsoft.com/office/drawing/2014/main" id="{BDE05EA7-9400-9A49-9473-60EA096B0826}"/>
              </a:ext>
            </a:extLst>
          </p:cNvPr>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1" name="Rectangle 3">
            <a:extLst>
              <a:ext uri="{FF2B5EF4-FFF2-40B4-BE49-F238E27FC236}">
                <a16:creationId xmlns:a16="http://schemas.microsoft.com/office/drawing/2014/main" id="{465A0D43-9A37-9443-AA0B-3469A4A60974}"/>
              </a:ext>
            </a:extLst>
          </p:cNvPr>
          <p:cNvSpPr txBox="1">
            <a:spLocks noChangeArrowheads="1"/>
          </p:cNvSpPr>
          <p:nvPr/>
        </p:nvSpPr>
        <p:spPr bwMode="auto">
          <a:xfrm>
            <a:off x="870014" y="1490902"/>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800" b="1" i="0" u="none" strike="noStrike" kern="1200" cap="none" spc="0" normalizeH="0" baseline="0" noProof="0">
                <a:ln>
                  <a:noFill/>
                </a:ln>
                <a:gradFill>
                  <a:gsLst>
                    <a:gs pos="100000">
                      <a:srgbClr val="89CA7D"/>
                    </a:gs>
                    <a:gs pos="0">
                      <a:srgbClr val="0B9FAE"/>
                    </a:gs>
                  </a:gsLst>
                  <a:lin ang="0" scaled="1"/>
                </a:gradFill>
                <a:effectLst/>
                <a:uLnTx/>
                <a:uFillTx/>
                <a:latin typeface="iekie jianheiti" panose="020F0502020204030204"/>
                <a:ea typeface="+mn-ea"/>
                <a:cs typeface="+mn-ea"/>
                <a:sym typeface="+mn-lt"/>
              </a:rPr>
              <a:t>Online shop artist</a:t>
            </a:r>
            <a:endParaRPr kumimoji="0" lang="zh-CN" altLang="zh-CN" sz="4800" b="1" i="0" u="none" strike="noStrike" kern="1200" cap="none" spc="0" normalizeH="0" baseline="0" noProof="0" dirty="0">
              <a:ln>
                <a:noFill/>
              </a:ln>
              <a:gradFill>
                <a:gsLst>
                  <a:gs pos="100000">
                    <a:srgbClr val="89CA7D"/>
                  </a:gs>
                  <a:gs pos="0">
                    <a:srgbClr val="0B9FAE"/>
                  </a:gs>
                </a:gsLst>
                <a:lin ang="0" scaled="1"/>
              </a:gradFill>
              <a:effectLst/>
              <a:uLnTx/>
              <a:uFillTx/>
              <a:latin typeface="iekie jianheiti" panose="020F0502020204030204"/>
              <a:ea typeface="+mn-ea"/>
              <a:cs typeface="+mn-ea"/>
              <a:sym typeface="+mn-lt"/>
            </a:endParaRPr>
          </a:p>
        </p:txBody>
      </p:sp>
      <p:sp>
        <p:nvSpPr>
          <p:cNvPr id="42" name="Rectangle 3">
            <a:extLst>
              <a:ext uri="{FF2B5EF4-FFF2-40B4-BE49-F238E27FC236}">
                <a16:creationId xmlns:a16="http://schemas.microsoft.com/office/drawing/2014/main" id="{895987FE-20AD-C942-9B2A-6F44A3A33D7C}"/>
              </a:ext>
            </a:extLst>
          </p:cNvPr>
          <p:cNvSpPr txBox="1">
            <a:spLocks noChangeArrowheads="1"/>
          </p:cNvSpPr>
          <p:nvPr/>
        </p:nvSpPr>
        <p:spPr bwMode="auto">
          <a:xfrm>
            <a:off x="870014" y="2216492"/>
            <a:ext cx="4953737"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zh-CN" altLang="en-US" sz="6000" b="1" i="0" u="none" strike="noStrike" kern="1200" cap="none" spc="0" normalizeH="0" baseline="0" noProof="0" smtClean="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网 </a:t>
            </a:r>
            <a:r>
              <a:rPr kumimoji="0" lang="zh-CN" altLang="en-US" sz="6000" b="1" i="0" u="none" strike="noStrike" kern="1200" cap="none" spc="0" normalizeH="0" baseline="0" noProof="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店 美 </a:t>
            </a:r>
            <a:r>
              <a:rPr kumimoji="0" lang="zh-CN" altLang="en-US" sz="6000" b="1" i="0" u="none" strike="noStrike" kern="1200" cap="none" spc="0" normalizeH="0" baseline="0" noProof="0" smtClean="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工</a:t>
            </a:r>
            <a:endParaRPr kumimoji="0" lang="zh-CN" altLang="en-US" sz="6000" b="1" i="0" u="none" strike="noStrike" kern="1200" cap="none" spc="0" normalizeH="0" baseline="0" noProof="0">
              <a:ln>
                <a:noFill/>
              </a:ln>
              <a:solidFill>
                <a:srgbClr val="0B9FA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任意多边形 35">
            <a:extLst>
              <a:ext uri="{FF2B5EF4-FFF2-40B4-BE49-F238E27FC236}">
                <a16:creationId xmlns:a16="http://schemas.microsoft.com/office/drawing/2014/main" id="{A045C1C2-FABD-3A47-948D-381137E4B7EC}"/>
              </a:ext>
            </a:extLst>
          </p:cNvPr>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kumimoji="0" lang="zh-CN" altLang="en-US" sz="2000" b="1" i="0" u="none" strike="noStrike" kern="120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extLst>
      <p:ext uri="{BB962C8B-B14F-4D97-AF65-F5344CB8AC3E}">
        <p14:creationId xmlns:p14="http://schemas.microsoft.com/office/powerpoint/2010/main" val="3580603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1"/>
                                        </p:tgtEl>
                                        <p:attrNameLst>
                                          <p:attrName>style.visibility</p:attrName>
                                        </p:attrNameLst>
                                      </p:cBhvr>
                                      <p:to>
                                        <p:strVal val="visible"/>
                                      </p:to>
                                    </p:set>
                                    <p:anim by="(-#ppt_w*2)" calcmode="lin" valueType="num">
                                      <p:cBhvr rctx="PPT">
                                        <p:cTn id="23" dur="250" autoRev="1" fill="hold">
                                          <p:stCondLst>
                                            <p:cond delay="0"/>
                                          </p:stCondLst>
                                        </p:cTn>
                                        <p:tgtEl>
                                          <p:spTgt spid="41"/>
                                        </p:tgtEl>
                                        <p:attrNameLst>
                                          <p:attrName>ppt_w</p:attrName>
                                        </p:attrNameLst>
                                      </p:cBhvr>
                                    </p:anim>
                                    <p:anim by="(#ppt_w*0.50)" calcmode="lin" valueType="num">
                                      <p:cBhvr>
                                        <p:cTn id="24" dur="250" decel="50000" autoRev="1" fill="hold">
                                          <p:stCondLst>
                                            <p:cond delay="0"/>
                                          </p:stCondLst>
                                        </p:cTn>
                                        <p:tgtEl>
                                          <p:spTgt spid="41"/>
                                        </p:tgtEl>
                                        <p:attrNameLst>
                                          <p:attrName>ppt_x</p:attrName>
                                        </p:attrNameLst>
                                      </p:cBhvr>
                                    </p:anim>
                                    <p:anim from="(-#ppt_h/2)" to="(#ppt_y)" calcmode="lin" valueType="num">
                                      <p:cBhvr>
                                        <p:cTn id="25" dur="500" fill="hold">
                                          <p:stCondLst>
                                            <p:cond delay="0"/>
                                          </p:stCondLst>
                                        </p:cTn>
                                        <p:tgtEl>
                                          <p:spTgt spid="41"/>
                                        </p:tgtEl>
                                        <p:attrNameLst>
                                          <p:attrName>ppt_y</p:attrName>
                                        </p:attrNameLst>
                                      </p:cBhvr>
                                    </p:anim>
                                    <p:animRot by="21600000">
                                      <p:cBhvr>
                                        <p:cTn id="26" dur="500" fill="hold">
                                          <p:stCondLst>
                                            <p:cond delay="0"/>
                                          </p:stCondLst>
                                        </p:cTn>
                                        <p:tgtEl>
                                          <p:spTgt spid="41"/>
                                        </p:tgtEl>
                                        <p:attrNameLst>
                                          <p:attrName>r</p:attrName>
                                        </p:attrNameLst>
                                      </p:cBhvr>
                                    </p:animRot>
                                  </p:childTnLst>
                                </p:cTn>
                              </p:par>
                            </p:childTnLst>
                          </p:cTn>
                        </p:par>
                        <p:par>
                          <p:cTn id="27" fill="hold">
                            <p:stCondLst>
                              <p:cond delay="325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42"/>
                                        </p:tgtEl>
                                        <p:attrNameLst>
                                          <p:attrName>style.visibility</p:attrName>
                                        </p:attrNameLst>
                                      </p:cBhvr>
                                      <p:to>
                                        <p:strVal val="visible"/>
                                      </p:to>
                                    </p:set>
                                    <p:anim by="(-#ppt_w*2)" calcmode="lin" valueType="num">
                                      <p:cBhvr rctx="PPT">
                                        <p:cTn id="30" dur="250" autoRev="1" fill="hold">
                                          <p:stCondLst>
                                            <p:cond delay="0"/>
                                          </p:stCondLst>
                                        </p:cTn>
                                        <p:tgtEl>
                                          <p:spTgt spid="42"/>
                                        </p:tgtEl>
                                        <p:attrNameLst>
                                          <p:attrName>ppt_w</p:attrName>
                                        </p:attrNameLst>
                                      </p:cBhvr>
                                    </p:anim>
                                    <p:anim by="(#ppt_w*0.50)" calcmode="lin" valueType="num">
                                      <p:cBhvr>
                                        <p:cTn id="31" dur="250" decel="50000" autoRev="1" fill="hold">
                                          <p:stCondLst>
                                            <p:cond delay="0"/>
                                          </p:stCondLst>
                                        </p:cTn>
                                        <p:tgtEl>
                                          <p:spTgt spid="42"/>
                                        </p:tgtEl>
                                        <p:attrNameLst>
                                          <p:attrName>ppt_x</p:attrName>
                                        </p:attrNameLst>
                                      </p:cBhvr>
                                    </p:anim>
                                    <p:anim from="(-#ppt_h/2)" to="(#ppt_y)" calcmode="lin" valueType="num">
                                      <p:cBhvr>
                                        <p:cTn id="32" dur="500" fill="hold">
                                          <p:stCondLst>
                                            <p:cond delay="0"/>
                                          </p:stCondLst>
                                        </p:cTn>
                                        <p:tgtEl>
                                          <p:spTgt spid="42"/>
                                        </p:tgtEl>
                                        <p:attrNameLst>
                                          <p:attrName>ppt_y</p:attrName>
                                        </p:attrNameLst>
                                      </p:cBhvr>
                                    </p:anim>
                                    <p:animRot by="21600000">
                                      <p:cBhvr>
                                        <p:cTn id="33" dur="500" fill="hold">
                                          <p:stCondLst>
                                            <p:cond delay="0"/>
                                          </p:stCondLst>
                                        </p:cTn>
                                        <p:tgtEl>
                                          <p:spTgt spid="42"/>
                                        </p:tgtEl>
                                        <p:attrNameLst>
                                          <p:attrName>r</p:attrName>
                                        </p:attrNameLst>
                                      </p:cBhvr>
                                    </p:animRot>
                                  </p:childTnLst>
                                </p:cTn>
                              </p:par>
                            </p:childTnLst>
                          </p:cTn>
                        </p:par>
                        <p:par>
                          <p:cTn id="34" fill="hold">
                            <p:stCondLst>
                              <p:cond delay="3900"/>
                            </p:stCondLst>
                            <p:childTnLst>
                              <p:par>
                                <p:cTn id="35" presetID="22" presetClass="entr" presetSubtype="1"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1" grpId="0"/>
      <p:bldP spid="42" grpId="0"/>
      <p:bldP spid="5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p:cNvGrpSpPr/>
          <p:nvPr/>
        </p:nvGrpSpPr>
        <p:grpSpPr>
          <a:xfrm>
            <a:off x="818949" y="1155700"/>
            <a:ext cx="1947803" cy="507831"/>
            <a:chOff x="1398074" y="2076831"/>
            <a:chExt cx="2575184" cy="507831"/>
          </a:xfrm>
        </p:grpSpPr>
        <p:sp>
          <p:nvSpPr>
            <p:cNvPr id="26" name="圆角矩形 25"/>
            <p:cNvSpPr/>
            <p:nvPr/>
          </p:nvSpPr>
          <p:spPr>
            <a:xfrm>
              <a:off x="1398074" y="2076831"/>
              <a:ext cx="2575184"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427556" y="2130691"/>
              <a:ext cx="2516221"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浏览器搜索</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7373389" y="285461"/>
            <a:ext cx="4306099" cy="584775"/>
          </a:xfrm>
          <a:prstGeom prst="rect">
            <a:avLst/>
          </a:prstGeom>
        </p:spPr>
        <p:txBody>
          <a:bodyPr wrap="square">
            <a:spAutoFit/>
          </a:bodyPr>
          <a:lstStyle/>
          <a:p>
            <a:pPr algn="dist">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网店商品摄影基本要求</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3" name="矩形 2"/>
          <p:cNvSpPr/>
          <p:nvPr/>
        </p:nvSpPr>
        <p:spPr>
          <a:xfrm>
            <a:off x="529243" y="1660183"/>
            <a:ext cx="11348566" cy="1477328"/>
          </a:xfrm>
          <a:prstGeom prst="rect">
            <a:avLst/>
          </a:prstGeom>
        </p:spPr>
        <p:txBody>
          <a:bodyPr wrap="square">
            <a:spAutoFit/>
          </a:bodyPr>
          <a:lstStyle/>
          <a:p>
            <a:pPr>
              <a:lnSpc>
                <a:spcPct val="150000"/>
              </a:lnSpc>
            </a:pPr>
            <a:r>
              <a:rPr lang="en-US" altLang="zh-CN" sz="2000" b="1" kern="100" dirty="0" smtClean="0">
                <a:latin typeface="微软雅黑" panose="020B0503020204020204" pitchFamily="34" charset="-122"/>
                <a:ea typeface="微软雅黑" panose="020B0503020204020204" pitchFamily="34" charset="-122"/>
                <a:cs typeface="宋体" panose="02010600030101010101" pitchFamily="2" charset="-122"/>
              </a:rPr>
              <a:t>   </a:t>
            </a:r>
            <a:r>
              <a:rPr lang="en-US" altLang="zh-CN" sz="2000" b="1" dirty="0">
                <a:latin typeface="微软雅黑" panose="020B0503020204020204" pitchFamily="34" charset="-122"/>
                <a:ea typeface="微软雅黑" panose="020B0503020204020204" pitchFamily="34" charset="-122"/>
              </a:rPr>
              <a:t>2.</a:t>
            </a:r>
            <a:r>
              <a:rPr lang="zh-CN" altLang="zh-CN" sz="2000" b="1" dirty="0">
                <a:latin typeface="微软雅黑" panose="020B0503020204020204" pitchFamily="34" charset="-122"/>
                <a:ea typeface="微软雅黑" panose="020B0503020204020204" pitchFamily="34" charset="-122"/>
              </a:rPr>
              <a:t>通过素材网站获取素材图片</a:t>
            </a:r>
          </a:p>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素材</a:t>
            </a:r>
            <a:r>
              <a:rPr lang="zh-CN" altLang="zh-CN" sz="2000" dirty="0">
                <a:latin typeface="微软雅黑" panose="020B0503020204020204" pitchFamily="34" charset="-122"/>
                <a:ea typeface="微软雅黑" panose="020B0503020204020204" pitchFamily="34" charset="-122"/>
              </a:rPr>
              <a:t>网站是设计者常用的设计工具，通过素材网站可以搜索诸多类型图片素材，常见的素材网站有昵图网、千图网、花瓣网、千库网、觅元素、素材中国等，注册登录即可获取多类型素材图片。</a:t>
            </a:r>
          </a:p>
        </p:txBody>
      </p:sp>
      <p:pic>
        <p:nvPicPr>
          <p:cNvPr id="18" name="图片 17"/>
          <p:cNvPicPr/>
          <p:nvPr/>
        </p:nvPicPr>
        <p:blipFill>
          <a:blip r:embed="rId4"/>
          <a:stretch>
            <a:fillRect/>
          </a:stretch>
        </p:blipFill>
        <p:spPr>
          <a:xfrm>
            <a:off x="1321853" y="3188024"/>
            <a:ext cx="4655185" cy="2240915"/>
          </a:xfrm>
          <a:prstGeom prst="rect">
            <a:avLst/>
          </a:prstGeom>
          <a:noFill/>
          <a:ln>
            <a:noFill/>
          </a:ln>
        </p:spPr>
      </p:pic>
      <p:pic>
        <p:nvPicPr>
          <p:cNvPr id="20" name="图片 19"/>
          <p:cNvPicPr/>
          <p:nvPr/>
        </p:nvPicPr>
        <p:blipFill>
          <a:blip r:embed="rId5"/>
          <a:stretch>
            <a:fillRect/>
          </a:stretch>
        </p:blipFill>
        <p:spPr>
          <a:xfrm>
            <a:off x="6285729" y="3368934"/>
            <a:ext cx="4486275" cy="2225675"/>
          </a:xfrm>
          <a:prstGeom prst="rect">
            <a:avLst/>
          </a:prstGeom>
          <a:noFill/>
          <a:ln>
            <a:noFill/>
          </a:ln>
        </p:spPr>
      </p:pic>
    </p:spTree>
    <p:extLst>
      <p:ext uri="{BB962C8B-B14F-4D97-AF65-F5344CB8AC3E}">
        <p14:creationId xmlns:p14="http://schemas.microsoft.com/office/powerpoint/2010/main" val="14997898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a:extLst>
              <a:ext uri="{FF2B5EF4-FFF2-40B4-BE49-F238E27FC236}">
                <a16:creationId xmlns:a16="http://schemas.microsoft.com/office/drawing/2014/main" id="{54EA18B4-223F-2941-8CF5-159DF1A28CE5}"/>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a:extLst>
              <a:ext uri="{FF2B5EF4-FFF2-40B4-BE49-F238E27FC236}">
                <a16:creationId xmlns:a16="http://schemas.microsoft.com/office/drawing/2014/main" id="{FD217BC7-B301-AE48-A053-F9FF96834E42}"/>
              </a:ext>
            </a:extLst>
          </p:cNvPr>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a:extLst>
              <a:ext uri="{FF2B5EF4-FFF2-40B4-BE49-F238E27FC236}">
                <a16:creationId xmlns:a16="http://schemas.microsoft.com/office/drawing/2014/main" id="{109EBDCC-9EC2-4BAD-91A6-C438E9AEB754}"/>
              </a:ext>
            </a:extLst>
          </p:cNvPr>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a:extLst>
              <a:ext uri="{FF2B5EF4-FFF2-40B4-BE49-F238E27FC236}">
                <a16:creationId xmlns:a16="http://schemas.microsoft.com/office/drawing/2014/main" id="{2F55D9B5-A753-D943-A768-8AB0EB7999E2}"/>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a:extLst>
              <a:ext uri="{FF2B5EF4-FFF2-40B4-BE49-F238E27FC236}">
                <a16:creationId xmlns:a16="http://schemas.microsoft.com/office/drawing/2014/main" id="{BDE05EA7-9400-9A49-9473-60EA096B0826}"/>
              </a:ext>
            </a:extLst>
          </p:cNvPr>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2" name="Rectangle 3">
            <a:extLst>
              <a:ext uri="{FF2B5EF4-FFF2-40B4-BE49-F238E27FC236}">
                <a16:creationId xmlns:a16="http://schemas.microsoft.com/office/drawing/2014/main" id="{895987FE-20AD-C942-9B2A-6F44A3A33D7C}"/>
              </a:ext>
            </a:extLst>
          </p:cNvPr>
          <p:cNvSpPr txBox="1">
            <a:spLocks noChangeArrowheads="1"/>
          </p:cNvSpPr>
          <p:nvPr/>
        </p:nvSpPr>
        <p:spPr bwMode="auto">
          <a:xfrm>
            <a:off x="3914168" y="2251388"/>
            <a:ext cx="4363665"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lvl="0" algn="dist"/>
            <a:r>
              <a:rPr lang="zh-CN" altLang="en-US" sz="6600" b="1" smtClean="0">
                <a:solidFill>
                  <a:srgbClr val="0B9FAE"/>
                </a:solidFill>
                <a:latin typeface="微软雅黑" panose="020B0503020204020204" pitchFamily="34" charset="-122"/>
                <a:ea typeface="微软雅黑" panose="020B0503020204020204" pitchFamily="34" charset="-122"/>
                <a:cs typeface="+mn-ea"/>
                <a:sym typeface="+mn-lt"/>
              </a:rPr>
              <a:t>谢谢！</a:t>
            </a:r>
            <a:endParaRPr lang="zh-CN" altLang="en-US" sz="6600" b="1">
              <a:solidFill>
                <a:srgbClr val="0B9FAE"/>
              </a:solidFill>
              <a:latin typeface="微软雅黑" panose="020B0503020204020204" pitchFamily="34" charset="-122"/>
              <a:ea typeface="微软雅黑" panose="020B0503020204020204" pitchFamily="34" charset="-122"/>
              <a:cs typeface="+mn-ea"/>
              <a:sym typeface="+mn-lt"/>
            </a:endParaRPr>
          </a:p>
        </p:txBody>
      </p:sp>
      <p:sp>
        <p:nvSpPr>
          <p:cNvPr id="59" name="任意多边形 35">
            <a:extLst>
              <a:ext uri="{FF2B5EF4-FFF2-40B4-BE49-F238E27FC236}">
                <a16:creationId xmlns:a16="http://schemas.microsoft.com/office/drawing/2014/main" id="{A045C1C2-FABD-3A47-948D-381137E4B7EC}"/>
              </a:ext>
            </a:extLst>
          </p:cNvPr>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algn="r"/>
            <a:r>
              <a:rPr lang="zh-CN" altLang="en-US" sz="2000" b="1" spc="30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extLst>
      <p:ext uri="{BB962C8B-B14F-4D97-AF65-F5344CB8AC3E}">
        <p14:creationId xmlns:p14="http://schemas.microsoft.com/office/powerpoint/2010/main" val="3475030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2"/>
                                        </p:tgtEl>
                                        <p:attrNameLst>
                                          <p:attrName>style.visibility</p:attrName>
                                        </p:attrNameLst>
                                      </p:cBhvr>
                                      <p:to>
                                        <p:strVal val="visible"/>
                                      </p:to>
                                    </p:set>
                                    <p:anim by="(-#ppt_w*2)" calcmode="lin" valueType="num">
                                      <p:cBhvr rctx="PPT">
                                        <p:cTn id="23" dur="250" autoRev="1" fill="hold">
                                          <p:stCondLst>
                                            <p:cond delay="0"/>
                                          </p:stCondLst>
                                        </p:cTn>
                                        <p:tgtEl>
                                          <p:spTgt spid="42"/>
                                        </p:tgtEl>
                                        <p:attrNameLst>
                                          <p:attrName>ppt_w</p:attrName>
                                        </p:attrNameLst>
                                      </p:cBhvr>
                                    </p:anim>
                                    <p:anim by="(#ppt_w*0.50)" calcmode="lin" valueType="num">
                                      <p:cBhvr>
                                        <p:cTn id="24" dur="250" decel="50000" autoRev="1" fill="hold">
                                          <p:stCondLst>
                                            <p:cond delay="0"/>
                                          </p:stCondLst>
                                        </p:cTn>
                                        <p:tgtEl>
                                          <p:spTgt spid="42"/>
                                        </p:tgtEl>
                                        <p:attrNameLst>
                                          <p:attrName>ppt_x</p:attrName>
                                        </p:attrNameLst>
                                      </p:cBhvr>
                                    </p:anim>
                                    <p:anim from="(-#ppt_h/2)" to="(#ppt_y)" calcmode="lin" valueType="num">
                                      <p:cBhvr>
                                        <p:cTn id="25" dur="500" fill="hold">
                                          <p:stCondLst>
                                            <p:cond delay="0"/>
                                          </p:stCondLst>
                                        </p:cTn>
                                        <p:tgtEl>
                                          <p:spTgt spid="42"/>
                                        </p:tgtEl>
                                        <p:attrNameLst>
                                          <p:attrName>ppt_y</p:attrName>
                                        </p:attrNameLst>
                                      </p:cBhvr>
                                    </p:anim>
                                    <p:animRot by="21600000">
                                      <p:cBhvr>
                                        <p:cTn id="26" dur="500" fill="hold">
                                          <p:stCondLst>
                                            <p:cond delay="0"/>
                                          </p:stCondLst>
                                        </p:cTn>
                                        <p:tgtEl>
                                          <p:spTgt spid="42"/>
                                        </p:tgtEl>
                                        <p:attrNameLst>
                                          <p:attrName>r</p:attrName>
                                        </p:attrNameLst>
                                      </p:cBhvr>
                                    </p:animRot>
                                  </p:childTnLst>
                                </p:cTn>
                              </p:par>
                            </p:childTnLst>
                          </p:cTn>
                        </p:par>
                        <p:par>
                          <p:cTn id="27" fill="hold">
                            <p:stCondLst>
                              <p:cond delay="2600"/>
                            </p:stCondLst>
                            <p:childTnLst>
                              <p:par>
                                <p:cTn id="28" presetID="22"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up)">
                                      <p:cBhvr>
                                        <p:cTn id="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2" grpId="0"/>
      <p:bldP spid="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同心圆 17">
            <a:extLst>
              <a:ext uri="{FF2B5EF4-FFF2-40B4-BE49-F238E27FC236}">
                <a16:creationId xmlns:a16="http://schemas.microsoft.com/office/drawing/2014/main" id="{5195DCA7-4A2E-E446-B4F5-DE4AE9B954A6}"/>
              </a:ext>
            </a:extLst>
          </p:cNvPr>
          <p:cNvSpPr/>
          <p:nvPr/>
        </p:nvSpPr>
        <p:spPr>
          <a:xfrm>
            <a:off x="3024837" y="6057360"/>
            <a:ext cx="6364299" cy="6110630"/>
          </a:xfrm>
          <a:prstGeom prst="donut">
            <a:avLst/>
          </a:prstGeom>
          <a:solidFill>
            <a:srgbClr val="89CA7F">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9" name="同心圆 18">
            <a:extLst>
              <a:ext uri="{FF2B5EF4-FFF2-40B4-BE49-F238E27FC236}">
                <a16:creationId xmlns:a16="http://schemas.microsoft.com/office/drawing/2014/main" id="{83595403-2717-C743-8BC7-B2A720FEF5F2}"/>
              </a:ext>
            </a:extLst>
          </p:cNvPr>
          <p:cNvSpPr/>
          <p:nvPr/>
        </p:nvSpPr>
        <p:spPr>
          <a:xfrm>
            <a:off x="-6456827" y="-170677"/>
            <a:ext cx="7133747" cy="6849409"/>
          </a:xfrm>
          <a:prstGeom prst="donut">
            <a:avLst/>
          </a:prstGeom>
          <a:solidFill>
            <a:srgbClr val="0B9FAE">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2" name="组合 21">
            <a:extLst>
              <a:ext uri="{FF2B5EF4-FFF2-40B4-BE49-F238E27FC236}">
                <a16:creationId xmlns:a16="http://schemas.microsoft.com/office/drawing/2014/main" id="{909F1564-EED0-FD46-9757-8D8FE05F41DA}"/>
              </a:ext>
            </a:extLst>
          </p:cNvPr>
          <p:cNvGrpSpPr/>
          <p:nvPr/>
        </p:nvGrpSpPr>
        <p:grpSpPr>
          <a:xfrm>
            <a:off x="2174686" y="1977225"/>
            <a:ext cx="276061" cy="1951376"/>
            <a:chOff x="1288882" y="567159"/>
            <a:chExt cx="1078196" cy="4097438"/>
          </a:xfrm>
        </p:grpSpPr>
        <p:cxnSp>
          <p:nvCxnSpPr>
            <p:cNvPr id="23" name="直线连接符 22">
              <a:extLst>
                <a:ext uri="{FF2B5EF4-FFF2-40B4-BE49-F238E27FC236}">
                  <a16:creationId xmlns:a16="http://schemas.microsoft.com/office/drawing/2014/main" id="{145D8B5A-9D09-6B40-AD97-20253508AA74}"/>
                </a:ext>
              </a:extLst>
            </p:cNvPr>
            <p:cNvCxnSpPr>
              <a:cxnSpLocks/>
            </p:cNvCxnSpPr>
            <p:nvPr/>
          </p:nvCxnSpPr>
          <p:spPr>
            <a:xfrm>
              <a:off x="1288882" y="674797"/>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4" name="直线连接符 23">
              <a:extLst>
                <a:ext uri="{FF2B5EF4-FFF2-40B4-BE49-F238E27FC236}">
                  <a16:creationId xmlns:a16="http://schemas.microsoft.com/office/drawing/2014/main" id="{995CEA63-F041-304F-93E3-C5FCA4B3A645}"/>
                </a:ext>
              </a:extLst>
            </p:cNvPr>
            <p:cNvCxnSpPr/>
            <p:nvPr/>
          </p:nvCxnSpPr>
          <p:spPr>
            <a:xfrm>
              <a:off x="1317763" y="567159"/>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5" name="直线连接符 24">
              <a:extLst>
                <a:ext uri="{FF2B5EF4-FFF2-40B4-BE49-F238E27FC236}">
                  <a16:creationId xmlns:a16="http://schemas.microsoft.com/office/drawing/2014/main" id="{CF0D1178-9BFA-DC4C-90D1-CA8926C86216}"/>
                </a:ext>
              </a:extLst>
            </p:cNvPr>
            <p:cNvCxnSpPr>
              <a:cxnSpLocks/>
            </p:cNvCxnSpPr>
            <p:nvPr/>
          </p:nvCxnSpPr>
          <p:spPr>
            <a:xfrm>
              <a:off x="1288882" y="4571619"/>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a16="http://schemas.microsoft.com/office/drawing/2014/main" id="{549DA229-7CCF-F749-B572-5D4218F26541}"/>
              </a:ext>
            </a:extLst>
          </p:cNvPr>
          <p:cNvSpPr txBox="1"/>
          <p:nvPr/>
        </p:nvSpPr>
        <p:spPr>
          <a:xfrm>
            <a:off x="2802196" y="3203226"/>
            <a:ext cx="6665102" cy="923330"/>
          </a:xfrm>
          <a:prstGeom prst="rect">
            <a:avLst/>
          </a:prstGeom>
          <a:noFill/>
        </p:spPr>
        <p:txBody>
          <a:bodyPr wrap="square" rtlCol="0">
            <a:spAutoFit/>
          </a:bodyPr>
          <a:lstStyle/>
          <a:p>
            <a:pPr lvl="0" algn="ctr"/>
            <a:r>
              <a:rPr lang="zh-CN" altLang="en-US" sz="5400" dirty="0" smtClean="0">
                <a:solidFill>
                  <a:srgbClr val="0B9FAE"/>
                </a:solidFill>
                <a:latin typeface="微软雅黑" panose="020B0503020204020204" pitchFamily="34" charset="-122"/>
                <a:ea typeface="微软雅黑" panose="020B0503020204020204" pitchFamily="34" charset="-122"/>
              </a:rPr>
              <a:t>素材图片准备</a:t>
            </a:r>
            <a:endParaRPr lang="zh-CN" altLang="en-US" sz="5400" dirty="0">
              <a:solidFill>
                <a:srgbClr val="0B9FAE"/>
              </a:solidFill>
              <a:latin typeface="微软雅黑" panose="020B0503020204020204" pitchFamily="34" charset="-122"/>
              <a:ea typeface="微软雅黑" panose="020B0503020204020204" pitchFamily="34" charset="-122"/>
            </a:endParaRPr>
          </a:p>
        </p:txBody>
      </p:sp>
      <p:sp>
        <p:nvSpPr>
          <p:cNvPr id="9" name="圆角矩形 8">
            <a:extLst>
              <a:ext uri="{FF2B5EF4-FFF2-40B4-BE49-F238E27FC236}">
                <a16:creationId xmlns:a16="http://schemas.microsoft.com/office/drawing/2014/main" id="{0B7074CE-2A63-154E-810B-85655BC0C9C8}"/>
              </a:ext>
            </a:extLst>
          </p:cNvPr>
          <p:cNvSpPr/>
          <p:nvPr/>
        </p:nvSpPr>
        <p:spPr>
          <a:xfrm>
            <a:off x="3468314" y="1993181"/>
            <a:ext cx="5182348" cy="673050"/>
          </a:xfrm>
          <a:prstGeom prst="roundRect">
            <a:avLst>
              <a:gd name="adj" fmla="val 30187"/>
            </a:avLst>
          </a:prstGeom>
          <a:gradFill>
            <a:gsLst>
              <a:gs pos="100000">
                <a:srgbClr val="0B9FAE"/>
              </a:gs>
              <a:gs pos="0">
                <a:srgbClr val="89CA7D"/>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srgbClr val="FFFFFF"/>
              </a:solidFill>
              <a:effectLst/>
              <a:uLnTx/>
              <a:uFillTx/>
              <a:latin typeface="等线" panose="020F0502020204030204"/>
              <a:cs typeface="+mn-cs"/>
            </a:endParaRPr>
          </a:p>
        </p:txBody>
      </p:sp>
      <p:sp>
        <p:nvSpPr>
          <p:cNvPr id="15" name="文本框 14">
            <a:extLst>
              <a:ext uri="{FF2B5EF4-FFF2-40B4-BE49-F238E27FC236}">
                <a16:creationId xmlns:a16="http://schemas.microsoft.com/office/drawing/2014/main" id="{D54C4696-AFFE-1748-8B12-B66860144F25}"/>
              </a:ext>
            </a:extLst>
          </p:cNvPr>
          <p:cNvSpPr txBox="1"/>
          <p:nvPr/>
        </p:nvSpPr>
        <p:spPr>
          <a:xfrm>
            <a:off x="3781281" y="2006541"/>
            <a:ext cx="4556414" cy="646331"/>
          </a:xfrm>
          <a:prstGeom prst="rect">
            <a:avLst/>
          </a:prstGeom>
          <a:noFill/>
        </p:spPr>
        <p:txBody>
          <a:bodyPr wrap="square" rtlCol="0">
            <a:spAutoFit/>
          </a:bodyPr>
          <a:lstStyle/>
          <a:p>
            <a:pPr lvl="0" algn="ctr"/>
            <a:r>
              <a:rPr lang="zh-CN" altLang="en-US" sz="3600" b="1" dirty="0">
                <a:solidFill>
                  <a:srgbClr val="FFFFFF"/>
                </a:solidFill>
                <a:latin typeface="微软雅黑" panose="020B0503020204020204" pitchFamily="34" charset="-122"/>
                <a:ea typeface="微软雅黑" panose="020B0503020204020204" pitchFamily="34" charset="-122"/>
              </a:rPr>
              <a:t>项目二 </a:t>
            </a:r>
            <a:r>
              <a:rPr lang="zh-CN" altLang="en-US" sz="3600" b="1" dirty="0" smtClean="0">
                <a:solidFill>
                  <a:srgbClr val="FFFFFF"/>
                </a:solidFill>
                <a:latin typeface="微软雅黑" panose="020B0503020204020204" pitchFamily="34" charset="-122"/>
                <a:ea typeface="微软雅黑" panose="020B0503020204020204" pitchFamily="34" charset="-122"/>
              </a:rPr>
              <a:t>  任务一</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8DEF5CB8-D2FE-BD4A-B101-6E52E52043C4}"/>
              </a:ext>
            </a:extLst>
          </p:cNvPr>
          <p:cNvSpPr txBox="1"/>
          <p:nvPr/>
        </p:nvSpPr>
        <p:spPr>
          <a:xfrm>
            <a:off x="9409073" y="7408079"/>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6" name="组合 25">
            <a:extLst>
              <a:ext uri="{FF2B5EF4-FFF2-40B4-BE49-F238E27FC236}">
                <a16:creationId xmlns:a16="http://schemas.microsoft.com/office/drawing/2014/main" id="{2C2F08B4-EEDC-7043-8C4C-D17D64B03CA2}"/>
              </a:ext>
            </a:extLst>
          </p:cNvPr>
          <p:cNvGrpSpPr/>
          <p:nvPr/>
        </p:nvGrpSpPr>
        <p:grpSpPr>
          <a:xfrm flipH="1">
            <a:off x="9550803" y="1988800"/>
            <a:ext cx="321086" cy="1951376"/>
            <a:chOff x="1288882" y="591464"/>
            <a:chExt cx="1078196" cy="4097438"/>
          </a:xfrm>
        </p:grpSpPr>
        <p:cxnSp>
          <p:nvCxnSpPr>
            <p:cNvPr id="27" name="直线连接符 26">
              <a:extLst>
                <a:ext uri="{FF2B5EF4-FFF2-40B4-BE49-F238E27FC236}">
                  <a16:creationId xmlns:a16="http://schemas.microsoft.com/office/drawing/2014/main" id="{B9A0B049-0876-C548-9D56-BC84FEFCE6F2}"/>
                </a:ext>
              </a:extLst>
            </p:cNvPr>
            <p:cNvCxnSpPr>
              <a:cxnSpLocks/>
            </p:cNvCxnSpPr>
            <p:nvPr/>
          </p:nvCxnSpPr>
          <p:spPr>
            <a:xfrm>
              <a:off x="1288882" y="674798"/>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8" name="直线连接符 27">
              <a:extLst>
                <a:ext uri="{FF2B5EF4-FFF2-40B4-BE49-F238E27FC236}">
                  <a16:creationId xmlns:a16="http://schemas.microsoft.com/office/drawing/2014/main" id="{9ED04403-7A69-0046-80AF-9EEE9356F474}"/>
                </a:ext>
              </a:extLst>
            </p:cNvPr>
            <p:cNvCxnSpPr/>
            <p:nvPr/>
          </p:nvCxnSpPr>
          <p:spPr>
            <a:xfrm>
              <a:off x="1317764" y="591464"/>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线连接符 28">
              <a:extLst>
                <a:ext uri="{FF2B5EF4-FFF2-40B4-BE49-F238E27FC236}">
                  <a16:creationId xmlns:a16="http://schemas.microsoft.com/office/drawing/2014/main" id="{5713E0C9-1BA7-DB4D-98AC-C11F0EF590BE}"/>
                </a:ext>
              </a:extLst>
            </p:cNvPr>
            <p:cNvCxnSpPr>
              <a:cxnSpLocks/>
            </p:cNvCxnSpPr>
            <p:nvPr/>
          </p:nvCxnSpPr>
          <p:spPr>
            <a:xfrm>
              <a:off x="1288882" y="4595924"/>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30" name="同心圆 29">
            <a:extLst>
              <a:ext uri="{FF2B5EF4-FFF2-40B4-BE49-F238E27FC236}">
                <a16:creationId xmlns:a16="http://schemas.microsoft.com/office/drawing/2014/main" id="{BADEAC57-C26F-AB4B-944E-CA22C46D2A25}"/>
              </a:ext>
            </a:extLst>
          </p:cNvPr>
          <p:cNvSpPr/>
          <p:nvPr/>
        </p:nvSpPr>
        <p:spPr>
          <a:xfrm>
            <a:off x="11446302" y="-170678"/>
            <a:ext cx="7133747" cy="6849409"/>
          </a:xfrm>
          <a:prstGeom prst="donut">
            <a:avLst/>
          </a:prstGeom>
          <a:solidFill>
            <a:srgbClr val="89CA7D">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33" name="椭圆 32"/>
          <p:cNvSpPr/>
          <p:nvPr/>
        </p:nvSpPr>
        <p:spPr>
          <a:xfrm rot="2166230">
            <a:off x="2458407" y="3156426"/>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4" name="椭圆 33"/>
          <p:cNvSpPr/>
          <p:nvPr/>
        </p:nvSpPr>
        <p:spPr>
          <a:xfrm>
            <a:off x="9494711" y="4052806"/>
            <a:ext cx="648072" cy="648072"/>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5" name="椭圆 34"/>
          <p:cNvSpPr/>
          <p:nvPr/>
        </p:nvSpPr>
        <p:spPr>
          <a:xfrm>
            <a:off x="9494836" y="5223236"/>
            <a:ext cx="417028" cy="417028"/>
          </a:xfrm>
          <a:prstGeom prst="ellipse">
            <a:avLst/>
          </a:prstGeom>
          <a:solidFill>
            <a:srgbClr val="32AC9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6" name="椭圆 35"/>
          <p:cNvSpPr/>
          <p:nvPr/>
        </p:nvSpPr>
        <p:spPr>
          <a:xfrm rot="2166230">
            <a:off x="1533604" y="269859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7" name="椭圆 36"/>
          <p:cNvSpPr/>
          <p:nvPr/>
        </p:nvSpPr>
        <p:spPr>
          <a:xfrm rot="2166230">
            <a:off x="1533688" y="931129"/>
            <a:ext cx="252991" cy="252991"/>
          </a:xfrm>
          <a:prstGeom prst="ellipse">
            <a:avLst/>
          </a:prstGeom>
          <a:solidFill>
            <a:srgbClr val="65BE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8" name="椭圆 37"/>
          <p:cNvSpPr/>
          <p:nvPr/>
        </p:nvSpPr>
        <p:spPr>
          <a:xfrm>
            <a:off x="10496511" y="3679295"/>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9" name="椭圆 38"/>
          <p:cNvSpPr/>
          <p:nvPr/>
        </p:nvSpPr>
        <p:spPr>
          <a:xfrm>
            <a:off x="7987083" y="5178771"/>
            <a:ext cx="505983" cy="505983"/>
          </a:xfrm>
          <a:prstGeom prst="ellipse">
            <a:avLst/>
          </a:prstGeom>
          <a:solidFill>
            <a:srgbClr val="4BB4B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0" name="椭圆 39"/>
          <p:cNvSpPr/>
          <p:nvPr/>
        </p:nvSpPr>
        <p:spPr>
          <a:xfrm rot="2166230">
            <a:off x="2100770" y="836482"/>
            <a:ext cx="505983" cy="505983"/>
          </a:xfrm>
          <a:prstGeom prst="ellipse">
            <a:avLst/>
          </a:prstGeom>
          <a:solidFill>
            <a:srgbClr val="58B99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1" name="椭圆 40"/>
          <p:cNvSpPr/>
          <p:nvPr/>
        </p:nvSpPr>
        <p:spPr>
          <a:xfrm rot="2166230">
            <a:off x="1160223" y="167700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2" name="椭圆 41"/>
          <p:cNvSpPr/>
          <p:nvPr/>
        </p:nvSpPr>
        <p:spPr>
          <a:xfrm rot="2166230">
            <a:off x="1533833" y="1923517"/>
            <a:ext cx="648072" cy="648072"/>
          </a:xfrm>
          <a:prstGeom prst="ellipse">
            <a:avLst/>
          </a:prstGeom>
          <a:solidFill>
            <a:srgbClr val="0B9FA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3" name="椭圆 42"/>
          <p:cNvSpPr/>
          <p:nvPr/>
        </p:nvSpPr>
        <p:spPr>
          <a:xfrm rot="2166230">
            <a:off x="1160223" y="3366741"/>
            <a:ext cx="252991" cy="252991"/>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4" name="椭圆 43"/>
          <p:cNvSpPr/>
          <p:nvPr/>
        </p:nvSpPr>
        <p:spPr>
          <a:xfrm>
            <a:off x="9269455" y="3091804"/>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1927017450"/>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dissolv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dissolve">
                                      <p:cBhvr>
                                        <p:cTn id="28" dur="500"/>
                                        <p:tgtEl>
                                          <p:spTgt spid="22"/>
                                        </p:tgtEl>
                                      </p:cBhvr>
                                    </p:animEffect>
                                  </p:childTnLst>
                                </p:cTn>
                              </p:par>
                              <p:par>
                                <p:cTn id="29" presetID="9"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dissolv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childTnLst>
                                </p:cTn>
                              </p:par>
                              <p:par>
                                <p:cTn id="38" presetID="53" presetClass="entr" presetSubtype="16" fill="hold" grpId="0" nodeType="withEffect">
                                  <p:stCondLst>
                                    <p:cond delay="5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ppt_w</p:attrName>
                                        </p:attrNameLst>
                                      </p:cBhvr>
                                      <p:tavLst>
                                        <p:tav tm="0">
                                          <p:val>
                                            <p:fltVal val="0"/>
                                          </p:val>
                                        </p:tav>
                                        <p:tav tm="100000">
                                          <p:val>
                                            <p:strVal val="#ppt_w"/>
                                          </p:val>
                                        </p:tav>
                                      </p:tavLst>
                                    </p:anim>
                                    <p:anim calcmode="lin" valueType="num">
                                      <p:cBhvr>
                                        <p:cTn id="61" dur="500" fill="hold"/>
                                        <p:tgtEl>
                                          <p:spTgt spid="44"/>
                                        </p:tgtEl>
                                        <p:attrNameLst>
                                          <p:attrName>ppt_h</p:attrName>
                                        </p:attrNameLst>
                                      </p:cBhvr>
                                      <p:tavLst>
                                        <p:tav tm="0">
                                          <p:val>
                                            <p:fltVal val="0"/>
                                          </p:val>
                                        </p:tav>
                                        <p:tav tm="100000">
                                          <p:val>
                                            <p:strVal val="#ppt_h"/>
                                          </p:val>
                                        </p:tav>
                                      </p:tavLst>
                                    </p:anim>
                                    <p:animEffect transition="in" filter="fade">
                                      <p:cBhvr>
                                        <p:cTn id="62" dur="500"/>
                                        <p:tgtEl>
                                          <p:spTgt spid="44"/>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38"/>
                                        </p:tgtEl>
                                        <p:attrNameLst>
                                          <p:attrName>style.visibility</p:attrName>
                                        </p:attrNameLst>
                                      </p:cBhvr>
                                      <p:to>
                                        <p:strVal val="visible"/>
                                      </p:to>
                                    </p:set>
                                    <p:anim calcmode="lin" valueType="num">
                                      <p:cBhvr>
                                        <p:cTn id="80" dur="500" fill="hold"/>
                                        <p:tgtEl>
                                          <p:spTgt spid="38"/>
                                        </p:tgtEl>
                                        <p:attrNameLst>
                                          <p:attrName>ppt_w</p:attrName>
                                        </p:attrNameLst>
                                      </p:cBhvr>
                                      <p:tavLst>
                                        <p:tav tm="0">
                                          <p:val>
                                            <p:fltVal val="0"/>
                                          </p:val>
                                        </p:tav>
                                        <p:tav tm="100000">
                                          <p:val>
                                            <p:strVal val="#ppt_w"/>
                                          </p:val>
                                        </p:tav>
                                      </p:tavLst>
                                    </p:anim>
                                    <p:anim calcmode="lin" valueType="num">
                                      <p:cBhvr>
                                        <p:cTn id="81" dur="500" fill="hold"/>
                                        <p:tgtEl>
                                          <p:spTgt spid="38"/>
                                        </p:tgtEl>
                                        <p:attrNameLst>
                                          <p:attrName>ppt_h</p:attrName>
                                        </p:attrNameLst>
                                      </p:cBhvr>
                                      <p:tavLst>
                                        <p:tav tm="0">
                                          <p:val>
                                            <p:fltVal val="0"/>
                                          </p:val>
                                        </p:tav>
                                        <p:tav tm="100000">
                                          <p:val>
                                            <p:strVal val="#ppt_h"/>
                                          </p:val>
                                        </p:tav>
                                      </p:tavLst>
                                    </p:anim>
                                    <p:animEffect transition="in" filter="fade">
                                      <p:cBhvr>
                                        <p:cTn id="82" dur="500"/>
                                        <p:tgtEl>
                                          <p:spTgt spid="38"/>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41"/>
                                        </p:tgtEl>
                                        <p:attrNameLst>
                                          <p:attrName>style.visibility</p:attrName>
                                        </p:attrNameLst>
                                      </p:cBhvr>
                                      <p:to>
                                        <p:strVal val="visible"/>
                                      </p:to>
                                    </p:set>
                                    <p:anim calcmode="lin" valueType="num">
                                      <p:cBhvr>
                                        <p:cTn id="85" dur="500" fill="hold"/>
                                        <p:tgtEl>
                                          <p:spTgt spid="41"/>
                                        </p:tgtEl>
                                        <p:attrNameLst>
                                          <p:attrName>ppt_w</p:attrName>
                                        </p:attrNameLst>
                                      </p:cBhvr>
                                      <p:tavLst>
                                        <p:tav tm="0">
                                          <p:val>
                                            <p:fltVal val="0"/>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animEffect transition="in" filter="fade">
                                      <p:cBhvr>
                                        <p:cTn id="87" dur="500"/>
                                        <p:tgtEl>
                                          <p:spTgt spid="41"/>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42"/>
                                        </p:tgtEl>
                                        <p:attrNameLst>
                                          <p:attrName>style.visibility</p:attrName>
                                        </p:attrNameLst>
                                      </p:cBhvr>
                                      <p:to>
                                        <p:strVal val="visible"/>
                                      </p:to>
                                    </p:set>
                                    <p:anim calcmode="lin" valueType="num">
                                      <p:cBhvr>
                                        <p:cTn id="90" dur="500" fill="hold"/>
                                        <p:tgtEl>
                                          <p:spTgt spid="42"/>
                                        </p:tgtEl>
                                        <p:attrNameLst>
                                          <p:attrName>ppt_w</p:attrName>
                                        </p:attrNameLst>
                                      </p:cBhvr>
                                      <p:tavLst>
                                        <p:tav tm="0">
                                          <p:val>
                                            <p:fltVal val="0"/>
                                          </p:val>
                                        </p:tav>
                                        <p:tav tm="100000">
                                          <p:val>
                                            <p:strVal val="#ppt_w"/>
                                          </p:val>
                                        </p:tav>
                                      </p:tavLst>
                                    </p:anim>
                                    <p:anim calcmode="lin" valueType="num">
                                      <p:cBhvr>
                                        <p:cTn id="91" dur="500" fill="hold"/>
                                        <p:tgtEl>
                                          <p:spTgt spid="42"/>
                                        </p:tgtEl>
                                        <p:attrNameLst>
                                          <p:attrName>ppt_h</p:attrName>
                                        </p:attrNameLst>
                                      </p:cBhvr>
                                      <p:tavLst>
                                        <p:tav tm="0">
                                          <p:val>
                                            <p:fltVal val="0"/>
                                          </p:val>
                                        </p:tav>
                                        <p:tav tm="100000">
                                          <p:val>
                                            <p:strVal val="#ppt_h"/>
                                          </p:val>
                                        </p:tav>
                                      </p:tavLst>
                                    </p:anim>
                                    <p:animEffect transition="in" filter="fade">
                                      <p:cBhvr>
                                        <p:cTn id="92" dur="500"/>
                                        <p:tgtEl>
                                          <p:spTgt spid="4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p:cTn id="95" dur="500" fill="hold"/>
                                        <p:tgtEl>
                                          <p:spTgt spid="43"/>
                                        </p:tgtEl>
                                        <p:attrNameLst>
                                          <p:attrName>ppt_w</p:attrName>
                                        </p:attrNameLst>
                                      </p:cBhvr>
                                      <p:tavLst>
                                        <p:tav tm="0">
                                          <p:val>
                                            <p:fltVal val="0"/>
                                          </p:val>
                                        </p:tav>
                                        <p:tav tm="100000">
                                          <p:val>
                                            <p:strVal val="#ppt_w"/>
                                          </p:val>
                                        </p:tav>
                                      </p:tavLst>
                                    </p:anim>
                                    <p:anim calcmode="lin" valueType="num">
                                      <p:cBhvr>
                                        <p:cTn id="96" dur="500" fill="hold"/>
                                        <p:tgtEl>
                                          <p:spTgt spid="43"/>
                                        </p:tgtEl>
                                        <p:attrNameLst>
                                          <p:attrName>ppt_h</p:attrName>
                                        </p:attrNameLst>
                                      </p:cBhvr>
                                      <p:tavLst>
                                        <p:tav tm="0">
                                          <p:val>
                                            <p:fltVal val="0"/>
                                          </p:val>
                                        </p:tav>
                                        <p:tav tm="100000">
                                          <p:val>
                                            <p:strVal val="#ppt_h"/>
                                          </p:val>
                                        </p:tav>
                                      </p:tavLst>
                                    </p:anim>
                                    <p:animEffect transition="in" filter="fade">
                                      <p:cBhvr>
                                        <p:cTn id="9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6" grpId="0"/>
      <p:bldP spid="9" grpId="0" animBg="1"/>
      <p:bldP spid="15" grpId="0"/>
      <p:bldP spid="30" grpId="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F9874C2B-4C5C-0846-B059-2D2DDCCE3739}"/>
              </a:ext>
            </a:extLst>
          </p:cNvPr>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 fmla="*/ 0 w 363073"/>
              <a:gd name="connsiteY0" fmla="*/ 2571749 h 2571749"/>
              <a:gd name="connsiteX1" fmla="*/ 363073 w 363073"/>
              <a:gd name="connsiteY1" fmla="*/ 0 h 2571749"/>
              <a:gd name="connsiteX2" fmla="*/ 363073 w 363073"/>
              <a:gd name="connsiteY2" fmla="*/ 2571749 h 2571749"/>
              <a:gd name="connsiteX3" fmla="*/ 0 w 363073"/>
              <a:gd name="connsiteY3" fmla="*/ 2571749 h 2571749"/>
              <a:gd name="connsiteX0" fmla="*/ 0 w 2261321"/>
              <a:gd name="connsiteY0" fmla="*/ 5152904 h 5152904"/>
              <a:gd name="connsiteX1" fmla="*/ 2261321 w 2261321"/>
              <a:gd name="connsiteY1" fmla="*/ 0 h 5152904"/>
              <a:gd name="connsiteX2" fmla="*/ 2261321 w 2261321"/>
              <a:gd name="connsiteY2" fmla="*/ 2571749 h 5152904"/>
              <a:gd name="connsiteX3" fmla="*/ 0 w 2261321"/>
              <a:gd name="connsiteY3" fmla="*/ 5152904 h 5152904"/>
              <a:gd name="connsiteX0" fmla="*/ 0 w 2284470"/>
              <a:gd name="connsiteY0" fmla="*/ 5152904 h 5164478"/>
              <a:gd name="connsiteX1" fmla="*/ 2261321 w 2284470"/>
              <a:gd name="connsiteY1" fmla="*/ 0 h 5164478"/>
              <a:gd name="connsiteX2" fmla="*/ 2284470 w 2284470"/>
              <a:gd name="connsiteY2" fmla="*/ 5164478 h 5164478"/>
              <a:gd name="connsiteX3" fmla="*/ 0 w 2284470"/>
              <a:gd name="connsiteY3" fmla="*/ 5152904 h 5164478"/>
              <a:gd name="connsiteX0" fmla="*/ 0 w 3800753"/>
              <a:gd name="connsiteY0" fmla="*/ 5129755 h 5164478"/>
              <a:gd name="connsiteX1" fmla="*/ 3777604 w 3800753"/>
              <a:gd name="connsiteY1" fmla="*/ 0 h 5164478"/>
              <a:gd name="connsiteX2" fmla="*/ 3800753 w 3800753"/>
              <a:gd name="connsiteY2" fmla="*/ 5164478 h 5164478"/>
              <a:gd name="connsiteX3" fmla="*/ 0 w 3800753"/>
              <a:gd name="connsiteY3" fmla="*/ 5129755 h 5164478"/>
              <a:gd name="connsiteX0" fmla="*/ 0 w 4066970"/>
              <a:gd name="connsiteY0" fmla="*/ 5152904 h 5164478"/>
              <a:gd name="connsiteX1" fmla="*/ 4043821 w 4066970"/>
              <a:gd name="connsiteY1" fmla="*/ 0 h 5164478"/>
              <a:gd name="connsiteX2" fmla="*/ 4066970 w 4066970"/>
              <a:gd name="connsiteY2" fmla="*/ 5164478 h 5164478"/>
              <a:gd name="connsiteX3" fmla="*/ 0 w 4066970"/>
              <a:gd name="connsiteY3" fmla="*/ 5152904 h 5164478"/>
              <a:gd name="connsiteX0" fmla="*/ 0 w 4130470"/>
              <a:gd name="connsiteY0" fmla="*/ 5152904 h 5164478"/>
              <a:gd name="connsiteX1" fmla="*/ 4107321 w 4130470"/>
              <a:gd name="connsiteY1" fmla="*/ 0 h 5164478"/>
              <a:gd name="connsiteX2" fmla="*/ 4130470 w 4130470"/>
              <a:gd name="connsiteY2" fmla="*/ 5164478 h 5164478"/>
              <a:gd name="connsiteX3" fmla="*/ 0 w 41304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84843"/>
              <a:gd name="connsiteY0" fmla="*/ 5188447 h 5188447"/>
              <a:gd name="connsiteX1" fmla="*/ 4861694 w 4884843"/>
              <a:gd name="connsiteY1" fmla="*/ 0 h 5188447"/>
              <a:gd name="connsiteX2" fmla="*/ 4884843 w 4884843"/>
              <a:gd name="connsiteY2" fmla="*/ 5164478 h 5188447"/>
              <a:gd name="connsiteX3" fmla="*/ 0 w 4884843"/>
              <a:gd name="connsiteY3" fmla="*/ 5188447 h 5188447"/>
              <a:gd name="connsiteX0" fmla="*/ 0 w 4861694"/>
              <a:gd name="connsiteY0" fmla="*/ 5188447 h 5188447"/>
              <a:gd name="connsiteX1" fmla="*/ 4861694 w 4861694"/>
              <a:gd name="connsiteY1" fmla="*/ 0 h 5188447"/>
              <a:gd name="connsiteX2" fmla="*/ 4849299 w 4861694"/>
              <a:gd name="connsiteY2" fmla="*/ 5182251 h 5188447"/>
              <a:gd name="connsiteX3" fmla="*/ 0 w 4861694"/>
              <a:gd name="connsiteY3" fmla="*/ 5188447 h 5188447"/>
              <a:gd name="connsiteX0" fmla="*/ 0 w 4875644"/>
              <a:gd name="connsiteY0" fmla="*/ 5188447 h 5199465"/>
              <a:gd name="connsiteX1" fmla="*/ 4861694 w 4875644"/>
              <a:gd name="connsiteY1" fmla="*/ 0 h 5199465"/>
              <a:gd name="connsiteX2" fmla="*/ 4875118 w 4875644"/>
              <a:gd name="connsiteY2" fmla="*/ 5199465 h 5199465"/>
              <a:gd name="connsiteX3" fmla="*/ 0 w 4875644"/>
              <a:gd name="connsiteY3" fmla="*/ 5188447 h 5199465"/>
              <a:gd name="connsiteX0" fmla="*/ 0 w 4875936"/>
              <a:gd name="connsiteY0" fmla="*/ 5214268 h 5225286"/>
              <a:gd name="connsiteX1" fmla="*/ 4870305 w 4875936"/>
              <a:gd name="connsiteY1" fmla="*/ 0 h 5225286"/>
              <a:gd name="connsiteX2" fmla="*/ 4875118 w 4875936"/>
              <a:gd name="connsiteY2" fmla="*/ 5225286 h 5225286"/>
              <a:gd name="connsiteX3" fmla="*/ 0 w 4875936"/>
              <a:gd name="connsiteY3" fmla="*/ 5214268 h 5225286"/>
              <a:gd name="connsiteX0" fmla="*/ 0 w 4870304"/>
              <a:gd name="connsiteY0" fmla="*/ 5214268 h 5216678"/>
              <a:gd name="connsiteX1" fmla="*/ 4870305 w 4870304"/>
              <a:gd name="connsiteY1" fmla="*/ 0 h 5216678"/>
              <a:gd name="connsiteX2" fmla="*/ 4866513 w 4870304"/>
              <a:gd name="connsiteY2" fmla="*/ 5216678 h 5216678"/>
              <a:gd name="connsiteX3" fmla="*/ 0 w 4870304"/>
              <a:gd name="connsiteY3" fmla="*/ 5214268 h 5216678"/>
            </a:gdLst>
            <a:ahLst/>
            <a:cxnLst>
              <a:cxn ang="0">
                <a:pos x="connsiteX0" y="connsiteY0"/>
              </a:cxn>
              <a:cxn ang="0">
                <a:pos x="connsiteX1" y="connsiteY1"/>
              </a:cxn>
              <a:cxn ang="0">
                <a:pos x="connsiteX2" y="connsiteY2"/>
              </a:cxn>
              <a:cxn ang="0">
                <a:pos x="connsiteX3" y="connsiteY3"/>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3" name="直角三角形 2">
            <a:extLst>
              <a:ext uri="{FF2B5EF4-FFF2-40B4-BE49-F238E27FC236}">
                <a16:creationId xmlns:a16="http://schemas.microsoft.com/office/drawing/2014/main" id="{99E71CFF-B1A5-42DD-A3F2-2D2F540DE166}"/>
              </a:ext>
            </a:extLst>
          </p:cNvPr>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 name="PA-平行四边形 17">
            <a:extLst>
              <a:ext uri="{FF2B5EF4-FFF2-40B4-BE49-F238E27FC236}">
                <a16:creationId xmlns:a16="http://schemas.microsoft.com/office/drawing/2014/main" id="{A7B1CA7F-5DB0-4B94-BDB6-DB50611CFF7C}"/>
              </a:ext>
            </a:extLst>
          </p:cNvPr>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文本框 6">
            <a:extLst>
              <a:ext uri="{FF2B5EF4-FFF2-40B4-BE49-F238E27FC236}">
                <a16:creationId xmlns:a16="http://schemas.microsoft.com/office/drawing/2014/main" id="{B563B32E-BEB2-41AC-B3F2-D4354933DE7A}"/>
              </a:ext>
            </a:extLst>
          </p:cNvPr>
          <p:cNvSpPr txBox="1"/>
          <p:nvPr>
            <p:custDataLst>
              <p:tags r:id="rId2"/>
            </p:custDataLst>
          </p:nvPr>
        </p:nvSpPr>
        <p:spPr>
          <a:xfrm>
            <a:off x="916525" y="625642"/>
            <a:ext cx="5784157" cy="92333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a:defRPr sz="6600" b="1">
                <a:solidFill>
                  <a:schemeClr val="bg1"/>
                </a:solidFill>
                <a:effectLst>
                  <a:outerShdw blurRad="431800" sx="102000" sy="102000" algn="ctr" rotWithShape="0">
                    <a:srgbClr val="F3757D"/>
                  </a:outerShdw>
                </a:effectLst>
                <a:latin typeface="Source Han Sans CN Heavy" panose="020B0500000000000000" pitchFamily="34" charset="-128"/>
                <a:ea typeface="Source Han Sans CN Heavy" panose="020B0500000000000000" pitchFamily="34" charset="-128"/>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目录 </a:t>
            </a:r>
            <a:r>
              <a:rPr kumimoji="0" lang="en-US" altLang="zh-CN"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CONTENT</a:t>
            </a:r>
            <a:endParaRPr kumimoji="0" lang="en-US"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endParaRPr>
          </a:p>
        </p:txBody>
      </p:sp>
      <p:sp>
        <p:nvSpPr>
          <p:cNvPr id="9" name="PA-矩形 12">
            <a:extLst>
              <a:ext uri="{FF2B5EF4-FFF2-40B4-BE49-F238E27FC236}">
                <a16:creationId xmlns:a16="http://schemas.microsoft.com/office/drawing/2014/main" id="{B0DA98A6-4D20-435F-A7CA-A146AE7AEDEA}"/>
              </a:ext>
            </a:extLst>
          </p:cNvPr>
          <p:cNvSpPr/>
          <p:nvPr>
            <p:custDataLst>
              <p:tags r:id="rId3"/>
            </p:custDataLst>
          </p:nvPr>
        </p:nvSpPr>
        <p:spPr>
          <a:xfrm>
            <a:off x="7401885" y="2022321"/>
            <a:ext cx="3282157"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素材图片拍摄准备</a:t>
            </a:r>
            <a:endPar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11" name="PA-矩形 14">
            <a:extLst>
              <a:ext uri="{FF2B5EF4-FFF2-40B4-BE49-F238E27FC236}">
                <a16:creationId xmlns:a16="http://schemas.microsoft.com/office/drawing/2014/main" id="{CF0669BF-A54D-43FE-9C40-491FA80A0513}"/>
              </a:ext>
            </a:extLst>
          </p:cNvPr>
          <p:cNvSpPr/>
          <p:nvPr>
            <p:custDataLst>
              <p:tags r:id="rId4"/>
            </p:custDataLst>
          </p:nvPr>
        </p:nvSpPr>
        <p:spPr>
          <a:xfrm>
            <a:off x="7401885" y="3436166"/>
            <a:ext cx="3645471"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网店商品摄影基本要求</a:t>
            </a:r>
            <a:endPar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p:txBody>
      </p:sp>
      <p:sp>
        <p:nvSpPr>
          <p:cNvPr id="13" name="PA-矩形 16">
            <a:extLst>
              <a:ext uri="{FF2B5EF4-FFF2-40B4-BE49-F238E27FC236}">
                <a16:creationId xmlns:a16="http://schemas.microsoft.com/office/drawing/2014/main" id="{A805E75B-1E6E-47AC-85CE-C8382B9C3908}"/>
              </a:ext>
            </a:extLst>
          </p:cNvPr>
          <p:cNvSpPr/>
          <p:nvPr>
            <p:custDataLst>
              <p:tags r:id="rId5"/>
            </p:custDataLst>
          </p:nvPr>
        </p:nvSpPr>
        <p:spPr>
          <a:xfrm>
            <a:off x="7401885" y="4794619"/>
            <a:ext cx="3558844"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搜索和获取素材图片</a:t>
            </a:r>
            <a:endPar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6525" y="2067920"/>
            <a:ext cx="4992872" cy="3328581"/>
          </a:xfrm>
          <a:prstGeom prst="rect">
            <a:avLst/>
          </a:prstGeom>
          <a:blipFill>
            <a:blip r:embed="rId9"/>
            <a:srcRect/>
            <a:stretch>
              <a:fillRect l="-8732" r="-8732"/>
            </a:stretch>
          </a:blipFill>
          <a:ln>
            <a:noFill/>
          </a:ln>
        </p:spPr>
      </p:pic>
      <p:sp>
        <p:nvSpPr>
          <p:cNvPr id="17" name="椭圆 16"/>
          <p:cNvSpPr/>
          <p:nvPr/>
        </p:nvSpPr>
        <p:spPr>
          <a:xfrm>
            <a:off x="6448029" y="1882103"/>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01</a:t>
            </a:r>
            <a:endParaRPr lang="zh-CN" altLang="en-US" sz="2000" b="1">
              <a:latin typeface="微软雅黑" panose="020B0503020204020204" pitchFamily="34" charset="-122"/>
              <a:ea typeface="微软雅黑" panose="020B0503020204020204" pitchFamily="34" charset="-122"/>
            </a:endParaRPr>
          </a:p>
        </p:txBody>
      </p:sp>
      <p:sp>
        <p:nvSpPr>
          <p:cNvPr id="19" name="椭圆 18"/>
          <p:cNvSpPr/>
          <p:nvPr/>
        </p:nvSpPr>
        <p:spPr>
          <a:xfrm>
            <a:off x="6448029" y="3295948"/>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02</a:t>
            </a:r>
            <a:endParaRPr lang="zh-CN" altLang="en-US" sz="2000" b="1">
              <a:latin typeface="微软雅黑" panose="020B0503020204020204" pitchFamily="34" charset="-122"/>
              <a:ea typeface="微软雅黑" panose="020B0503020204020204" pitchFamily="34" charset="-122"/>
            </a:endParaRPr>
          </a:p>
        </p:txBody>
      </p:sp>
      <p:sp>
        <p:nvSpPr>
          <p:cNvPr id="20" name="椭圆 19"/>
          <p:cNvSpPr/>
          <p:nvPr/>
        </p:nvSpPr>
        <p:spPr>
          <a:xfrm>
            <a:off x="6448029" y="4654402"/>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03</a:t>
            </a:r>
            <a:endParaRPr lang="zh-CN" altLang="en-US" sz="20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42807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par>
                                <p:cTn id="12" presetID="42" presetClass="path" presetSubtype="0" accel="50000" decel="50000" fill="hold" grpId="1" nodeType="withEffect">
                                  <p:stCondLst>
                                    <p:cond delay="0"/>
                                  </p:stCondLst>
                                  <p:childTnLst>
                                    <p:animMotion origin="layout" path="M 0.03555 -0.04583 L 2.08333E-7 0.00024 " pathEditMode="relative" rAng="0" ptsTypes="AA">
                                      <p:cBhvr>
                                        <p:cTn id="13" dur="1000" fill="hold"/>
                                        <p:tgtEl>
                                          <p:spTgt spid="5"/>
                                        </p:tgtEl>
                                        <p:attrNameLst>
                                          <p:attrName>ppt_x</p:attrName>
                                          <p:attrName>ppt_y</p:attrName>
                                        </p:attrNameLst>
                                      </p:cBhvr>
                                      <p:rCtr x="-1784" y="2292"/>
                                    </p:animMotion>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9" grpId="0"/>
      <p:bldP spid="11" grpId="0"/>
      <p:bldP spid="13" grpId="0"/>
      <p:bldP spid="17"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8243270" y="285461"/>
            <a:ext cx="3436218" cy="584775"/>
          </a:xfrm>
          <a:prstGeom prst="rect">
            <a:avLst/>
          </a:prstGeom>
        </p:spPr>
        <p:txBody>
          <a:bodyPr wrap="square">
            <a:spAutoFit/>
          </a:bodyPr>
          <a:lstStyle/>
          <a:p>
            <a:pPr algn="dist">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素材图片摄影准备</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12" name="矩形 11"/>
          <p:cNvSpPr/>
          <p:nvPr/>
        </p:nvSpPr>
        <p:spPr>
          <a:xfrm>
            <a:off x="1057119" y="1345248"/>
            <a:ext cx="7006226" cy="5016758"/>
          </a:xfrm>
          <a:prstGeom prst="rect">
            <a:avLst/>
          </a:prstGeom>
        </p:spPr>
        <p:txBody>
          <a:bodyPr wrap="square">
            <a:spAutoFit/>
          </a:bodyPr>
          <a:lstStyle/>
          <a:p>
            <a:pPr>
              <a:lnSpc>
                <a:spcPct val="20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在</a:t>
            </a:r>
            <a:r>
              <a:rPr lang="zh-CN" altLang="zh-CN" sz="2000" dirty="0">
                <a:latin typeface="微软雅黑" panose="020B0503020204020204" pitchFamily="34" charset="-122"/>
                <a:ea typeface="微软雅黑" panose="020B0503020204020204" pitchFamily="34" charset="-122"/>
              </a:rPr>
              <a:t>网店装修之前，首先需要准备足够的商品图片，由于网上购物的特殊性，消费者无法接触到商品实物，所以商品的所有信息只能以图片的形式传达</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200000"/>
              </a:lnSpc>
            </a:pPr>
            <a:r>
              <a:rPr lang="en-US" altLang="zh-CN" sz="2000" b="1" dirty="0">
                <a:latin typeface="微软雅黑" panose="020B0503020204020204" pitchFamily="34" charset="-122"/>
                <a:ea typeface="微软雅黑" panose="020B0503020204020204" pitchFamily="34" charset="-122"/>
              </a:rPr>
              <a:t>1.</a:t>
            </a:r>
            <a:r>
              <a:rPr lang="zh-CN" altLang="zh-CN" sz="2000" b="1" dirty="0">
                <a:latin typeface="微软雅黑" panose="020B0503020204020204" pitchFamily="34" charset="-122"/>
                <a:ea typeface="微软雅黑" panose="020B0503020204020204" pitchFamily="34" charset="-122"/>
              </a:rPr>
              <a:t>拍摄场景准备</a:t>
            </a:r>
          </a:p>
          <a:p>
            <a:pPr>
              <a:lnSpc>
                <a:spcPct val="200000"/>
              </a:lnSpc>
            </a:pPr>
            <a:r>
              <a:rPr lang="zh-CN" altLang="zh-CN" sz="2000" dirty="0">
                <a:latin typeface="微软雅黑" panose="020B0503020204020204" pitchFamily="34" charset="-122"/>
                <a:ea typeface="微软雅黑" panose="020B0503020204020204" pitchFamily="34" charset="-122"/>
              </a:rPr>
              <a:t>在拍摄某些商品的过程中，为了让商品的色泽和质感更加接近人眼看到的效果，需要布置简易的摄影棚及拍摄场景，让拍摄中的光线满足所需要的要求，使图片中的商品清晰地展现出来</a:t>
            </a:r>
            <a:r>
              <a:rPr lang="zh-CN" altLang="zh-CN" sz="2000" dirty="0" smtClean="0">
                <a:latin typeface="微软雅黑" panose="020B0503020204020204" pitchFamily="34" charset="-122"/>
                <a:ea typeface="微软雅黑" panose="020B0503020204020204" pitchFamily="34" charset="-122"/>
              </a:rPr>
              <a:t>。</a:t>
            </a:r>
            <a:endParaRPr lang="zh-CN" altLang="zh-CN" sz="2000" dirty="0">
              <a:latin typeface="微软雅黑" panose="020B0503020204020204" pitchFamily="34" charset="-122"/>
              <a:ea typeface="微软雅黑" panose="020B0503020204020204" pitchFamily="34" charset="-122"/>
            </a:endParaRPr>
          </a:p>
        </p:txBody>
      </p:sp>
      <p:grpSp>
        <p:nvGrpSpPr>
          <p:cNvPr id="28" name="组合 27"/>
          <p:cNvGrpSpPr/>
          <p:nvPr/>
        </p:nvGrpSpPr>
        <p:grpSpPr>
          <a:xfrm>
            <a:off x="775133" y="901784"/>
            <a:ext cx="2040556" cy="507831"/>
            <a:chOff x="1447062" y="2076831"/>
            <a:chExt cx="2040556"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862051" y="2130691"/>
              <a:ext cx="1210588" cy="400110"/>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拍摄准备</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18" name="图片 17" descr="微信图片_20230909113500"/>
          <p:cNvPicPr/>
          <p:nvPr/>
        </p:nvPicPr>
        <p:blipFill>
          <a:blip r:embed="rId4"/>
          <a:stretch>
            <a:fillRect/>
          </a:stretch>
        </p:blipFill>
        <p:spPr>
          <a:xfrm>
            <a:off x="8577324" y="2070803"/>
            <a:ext cx="2768110" cy="3058150"/>
          </a:xfrm>
          <a:prstGeom prst="rect">
            <a:avLst/>
          </a:prstGeom>
        </p:spPr>
      </p:pic>
    </p:spTree>
    <p:extLst>
      <p:ext uri="{BB962C8B-B14F-4D97-AF65-F5344CB8AC3E}">
        <p14:creationId xmlns:p14="http://schemas.microsoft.com/office/powerpoint/2010/main" val="24624893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8243270" y="285461"/>
            <a:ext cx="3436218" cy="584775"/>
          </a:xfrm>
          <a:prstGeom prst="rect">
            <a:avLst/>
          </a:prstGeom>
        </p:spPr>
        <p:txBody>
          <a:bodyPr wrap="square">
            <a:spAutoFit/>
          </a:bodyPr>
          <a:lstStyle/>
          <a:p>
            <a:pPr algn="dist">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素材图片摄影准备</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12" name="矩形 11"/>
          <p:cNvSpPr/>
          <p:nvPr/>
        </p:nvSpPr>
        <p:spPr>
          <a:xfrm>
            <a:off x="1550263" y="1649180"/>
            <a:ext cx="9184161" cy="2354491"/>
          </a:xfrm>
          <a:prstGeom prst="rect">
            <a:avLst/>
          </a:prstGeom>
        </p:spPr>
        <p:txBody>
          <a:bodyPr wrap="square">
            <a:spAutoFit/>
          </a:bodyPr>
          <a:lstStyle/>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对于</a:t>
            </a:r>
            <a:r>
              <a:rPr lang="zh-CN" altLang="zh-CN" sz="2000" dirty="0">
                <a:latin typeface="微软雅黑" panose="020B0503020204020204" pitchFamily="34" charset="-122"/>
                <a:ea typeface="微软雅黑" panose="020B0503020204020204" pitchFamily="34" charset="-122"/>
              </a:rPr>
              <a:t>普通网店卖家来说，不需要搭建专业的大型摄影棚。建议购买摄影箱即可，基本上能满足中小件商品的拍摄，摄影箱内置灯光，价格从几百到几千不等</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en-US" dirty="0" smtClean="0"/>
              <a:t>        所以</a:t>
            </a:r>
            <a:r>
              <a:rPr lang="zh-CN" altLang="zh-CN" dirty="0" smtClean="0"/>
              <a:t>为了</a:t>
            </a:r>
            <a:r>
              <a:rPr lang="zh-CN" altLang="zh-CN" dirty="0"/>
              <a:t>取得理想的光影效果，在摄影棚内布光时要掌握以下布光技巧。</a:t>
            </a:r>
          </a:p>
          <a:p>
            <a:pPr>
              <a:lnSpc>
                <a:spcPct val="150000"/>
              </a:lnSpc>
            </a:pPr>
            <a:endParaRPr lang="zh-CN" altLang="zh-CN" sz="2000" dirty="0">
              <a:latin typeface="微软雅黑" panose="020B0503020204020204" pitchFamily="34" charset="-122"/>
              <a:ea typeface="微软雅黑" panose="020B0503020204020204" pitchFamily="34" charset="-122"/>
            </a:endParaRPr>
          </a:p>
          <a:p>
            <a:pPr>
              <a:lnSpc>
                <a:spcPct val="150000"/>
              </a:lnSpc>
            </a:pPr>
            <a:endParaRPr lang="zh-CN" altLang="zh-CN" sz="2000" dirty="0">
              <a:latin typeface="微软雅黑" panose="020B0503020204020204" pitchFamily="34" charset="-122"/>
              <a:ea typeface="微软雅黑" panose="020B0503020204020204" pitchFamily="34" charset="-122"/>
            </a:endParaRPr>
          </a:p>
        </p:txBody>
      </p:sp>
      <p:grpSp>
        <p:nvGrpSpPr>
          <p:cNvPr id="28" name="组合 27"/>
          <p:cNvGrpSpPr/>
          <p:nvPr/>
        </p:nvGrpSpPr>
        <p:grpSpPr>
          <a:xfrm>
            <a:off x="775133" y="966051"/>
            <a:ext cx="2040556" cy="507831"/>
            <a:chOff x="1447062" y="2076831"/>
            <a:chExt cx="2040556"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862051" y="2130691"/>
              <a:ext cx="1210588" cy="400110"/>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拍摄准备</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19" name="图片 18"/>
          <p:cNvPicPr/>
          <p:nvPr/>
        </p:nvPicPr>
        <p:blipFill>
          <a:blip r:embed="rId4"/>
          <a:srcRect t="1415"/>
          <a:stretch>
            <a:fillRect/>
          </a:stretch>
        </p:blipFill>
        <p:spPr>
          <a:xfrm>
            <a:off x="749863" y="3578306"/>
            <a:ext cx="5200650" cy="1867535"/>
          </a:xfrm>
          <a:prstGeom prst="rect">
            <a:avLst/>
          </a:prstGeom>
          <a:ln>
            <a:noFill/>
          </a:ln>
        </p:spPr>
      </p:pic>
      <p:pic>
        <p:nvPicPr>
          <p:cNvPr id="20" name="图片 19"/>
          <p:cNvPicPr/>
          <p:nvPr/>
        </p:nvPicPr>
        <p:blipFill>
          <a:blip r:embed="rId5"/>
          <a:stretch>
            <a:fillRect/>
          </a:stretch>
        </p:blipFill>
        <p:spPr>
          <a:xfrm>
            <a:off x="6599641" y="3626428"/>
            <a:ext cx="4778375" cy="2484755"/>
          </a:xfrm>
          <a:prstGeom prst="rect">
            <a:avLst/>
          </a:prstGeom>
          <a:noFill/>
          <a:ln>
            <a:noFill/>
          </a:ln>
        </p:spPr>
      </p:pic>
    </p:spTree>
    <p:extLst>
      <p:ext uri="{BB962C8B-B14F-4D97-AF65-F5344CB8AC3E}">
        <p14:creationId xmlns:p14="http://schemas.microsoft.com/office/powerpoint/2010/main" val="2708735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927100" y="1552138"/>
            <a:ext cx="10360293" cy="2215991"/>
          </a:xfrm>
          <a:prstGeom prst="rect">
            <a:avLst/>
          </a:prstGeom>
        </p:spPr>
        <p:txBody>
          <a:bodyPr wrap="square">
            <a:spAutoFit/>
          </a:bodyPr>
          <a:lstStyle/>
          <a:p>
            <a:pPr>
              <a:lnSpc>
                <a:spcPct val="150000"/>
              </a:lnSpc>
            </a:pPr>
            <a:r>
              <a:rPr lang="en-US" altLang="zh-CN" sz="2000" b="1" dirty="0">
                <a:latin typeface="微软雅黑" panose="020B0503020204020204" pitchFamily="34" charset="-122"/>
                <a:ea typeface="微软雅黑" panose="020B0503020204020204" pitchFamily="34" charset="-122"/>
              </a:rPr>
              <a:t>2</a:t>
            </a:r>
            <a:r>
              <a:rPr lang="zh-CN" altLang="en-US" sz="2000" b="1" dirty="0" smtClean="0">
                <a:latin typeface="微软雅黑" panose="020B0503020204020204" pitchFamily="34" charset="-122"/>
                <a:ea typeface="微软雅黑" panose="020B0503020204020204" pitchFamily="34" charset="-122"/>
              </a:rPr>
              <a:t>、光质</a:t>
            </a:r>
            <a:endParaRPr lang="en-US" altLang="zh-CN" sz="2000" b="1" dirty="0" smtClean="0">
              <a:latin typeface="微软雅黑" panose="020B0503020204020204" pitchFamily="34" charset="-122"/>
              <a:ea typeface="微软雅黑" panose="020B0503020204020204" pitchFamily="34" charset="-122"/>
            </a:endParaRPr>
          </a:p>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根据</a:t>
            </a:r>
            <a:r>
              <a:rPr lang="zh-CN" altLang="zh-CN" sz="2000" dirty="0">
                <a:latin typeface="微软雅黑" panose="020B0503020204020204" pitchFamily="34" charset="-122"/>
                <a:ea typeface="微软雅黑" panose="020B0503020204020204" pitchFamily="34" charset="-122"/>
              </a:rPr>
              <a:t>光源的性质，可以把光分为直射光、散射光和反射光</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zh-CN" sz="2000" dirty="0" smtClean="0">
                <a:latin typeface="微软雅黑" panose="020B0503020204020204" pitchFamily="34" charset="-122"/>
                <a:ea typeface="微软雅黑" panose="020B0503020204020204" pitchFamily="34" charset="-122"/>
              </a:rPr>
              <a:t>直射光</a:t>
            </a:r>
            <a:r>
              <a:rPr lang="zh-CN" altLang="zh-CN" sz="2000" dirty="0">
                <a:latin typeface="微软雅黑" panose="020B0503020204020204" pitchFamily="34" charset="-122"/>
                <a:ea typeface="微软雅黑" panose="020B0503020204020204" pitchFamily="34" charset="-122"/>
              </a:rPr>
              <a:t>：光源和光线方向都很明显的光，也称为硬光。照射到被摄物体上时会使物体产生受光面、暗面和阴影，并且明暗反差大。</a:t>
            </a:r>
          </a:p>
          <a:p>
            <a:endParaRPr lang="zh-CN" altLang="zh-CN" dirty="0"/>
          </a:p>
        </p:txBody>
      </p:sp>
      <p:grpSp>
        <p:nvGrpSpPr>
          <p:cNvPr id="25" name="组合 24"/>
          <p:cNvGrpSpPr/>
          <p:nvPr/>
        </p:nvGrpSpPr>
        <p:grpSpPr>
          <a:xfrm>
            <a:off x="775133" y="966051"/>
            <a:ext cx="2040556" cy="507831"/>
            <a:chOff x="1447062" y="2076831"/>
            <a:chExt cx="2040556" cy="507831"/>
          </a:xfrm>
        </p:grpSpPr>
        <p:sp>
          <p:nvSpPr>
            <p:cNvPr id="29" name="圆角矩形 28"/>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862051" y="2130691"/>
              <a:ext cx="1210588" cy="400110"/>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拍摄准备</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34" name="图片 33" descr="光质"/>
          <p:cNvPicPr/>
          <p:nvPr/>
        </p:nvPicPr>
        <p:blipFill>
          <a:blip r:embed="rId4"/>
          <a:stretch>
            <a:fillRect/>
          </a:stretch>
        </p:blipFill>
        <p:spPr>
          <a:xfrm>
            <a:off x="8018200" y="3265500"/>
            <a:ext cx="2899357" cy="2369062"/>
          </a:xfrm>
          <a:prstGeom prst="rect">
            <a:avLst/>
          </a:prstGeom>
        </p:spPr>
      </p:pic>
      <p:sp>
        <p:nvSpPr>
          <p:cNvPr id="4" name="矩形 3"/>
          <p:cNvSpPr/>
          <p:nvPr/>
        </p:nvSpPr>
        <p:spPr>
          <a:xfrm>
            <a:off x="927100" y="3333936"/>
            <a:ext cx="6650108" cy="2400657"/>
          </a:xfrm>
          <a:prstGeom prst="rect">
            <a:avLst/>
          </a:prstGeom>
        </p:spPr>
        <p:txBody>
          <a:bodyPr wrap="square">
            <a:spAutoFit/>
          </a:bodyPr>
          <a:lstStyle/>
          <a:p>
            <a:pPr>
              <a:lnSpc>
                <a:spcPct val="150000"/>
              </a:lnSpc>
            </a:pPr>
            <a:r>
              <a:rPr lang="zh-CN" altLang="zh-CN" sz="2000" dirty="0" smtClean="0">
                <a:latin typeface="微软雅黑" panose="020B0503020204020204" pitchFamily="34" charset="-122"/>
                <a:ea typeface="微软雅黑" panose="020B0503020204020204" pitchFamily="34" charset="-122"/>
              </a:rPr>
              <a:t>散射光</a:t>
            </a:r>
            <a:r>
              <a:rPr lang="zh-CN" altLang="zh-CN" sz="2000" dirty="0">
                <a:latin typeface="微软雅黑" panose="020B0503020204020204" pitchFamily="34" charset="-122"/>
                <a:ea typeface="微软雅黑" panose="020B0503020204020204" pitchFamily="34" charset="-122"/>
              </a:rPr>
              <a:t>：不能直接投向被拍摄物体被拍摄物体依靠天空反射的散射光线来照明，这种光叫作散射光</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zh-CN" sz="2000" dirty="0" smtClean="0">
                <a:latin typeface="微软雅黑" panose="020B0503020204020204" pitchFamily="34" charset="-122"/>
                <a:ea typeface="微软雅黑" panose="020B0503020204020204" pitchFamily="34" charset="-122"/>
              </a:rPr>
              <a:t>反射光</a:t>
            </a:r>
            <a:r>
              <a:rPr lang="zh-CN" altLang="zh-CN" sz="2000" dirty="0">
                <a:latin typeface="微软雅黑" panose="020B0503020204020204" pitchFamily="34" charset="-122"/>
                <a:ea typeface="微软雅黑" panose="020B0503020204020204" pitchFamily="34" charset="-122"/>
              </a:rPr>
              <a:t>：光线并非由光源直接发出照射到被摄物体上，而是先对着有一定反光能力的辅助道具照明，然后再由反光体的反射光对被摄物体进行照明</a:t>
            </a:r>
            <a:r>
              <a:rPr lang="zh-CN" altLang="zh-CN" sz="2000" dirty="0" smtClean="0">
                <a:latin typeface="微软雅黑" panose="020B0503020204020204" pitchFamily="34" charset="-122"/>
                <a:ea typeface="微软雅黑" panose="020B0503020204020204" pitchFamily="34" charset="-122"/>
              </a:rPr>
              <a:t>。</a:t>
            </a:r>
            <a:endParaRPr lang="zh-CN" altLang="zh-CN" sz="2000" dirty="0"/>
          </a:p>
        </p:txBody>
      </p:sp>
      <p:sp>
        <p:nvSpPr>
          <p:cNvPr id="38" name="矩形 37"/>
          <p:cNvSpPr/>
          <p:nvPr/>
        </p:nvSpPr>
        <p:spPr>
          <a:xfrm>
            <a:off x="8243270" y="285461"/>
            <a:ext cx="3436218" cy="584775"/>
          </a:xfrm>
          <a:prstGeom prst="rect">
            <a:avLst/>
          </a:prstGeom>
        </p:spPr>
        <p:txBody>
          <a:bodyPr wrap="square">
            <a:spAutoFit/>
          </a:bodyPr>
          <a:lstStyle/>
          <a:p>
            <a:pPr algn="dist">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素材图片摄影准备</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Tree>
    <p:extLst>
      <p:ext uri="{BB962C8B-B14F-4D97-AF65-F5344CB8AC3E}">
        <p14:creationId xmlns:p14="http://schemas.microsoft.com/office/powerpoint/2010/main" val="817046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373389" y="285461"/>
            <a:ext cx="4306099" cy="584775"/>
          </a:xfrm>
          <a:prstGeom prst="rect">
            <a:avLst/>
          </a:prstGeom>
        </p:spPr>
        <p:txBody>
          <a:bodyPr wrap="square">
            <a:spAutoFit/>
          </a:bodyPr>
          <a:lstStyle/>
          <a:p>
            <a:pPr algn="dist">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网店商品摄影基本要求</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803408" y="1500803"/>
            <a:ext cx="10950710" cy="4247317"/>
          </a:xfrm>
          <a:prstGeom prst="rect">
            <a:avLst/>
          </a:prstGeom>
        </p:spPr>
        <p:txBody>
          <a:bodyPr wrap="square">
            <a:spAutoFit/>
          </a:bodyPr>
          <a:lstStyle/>
          <a:p>
            <a:pPr>
              <a:lnSpc>
                <a:spcPct val="150000"/>
              </a:lnSpc>
            </a:pPr>
            <a:r>
              <a:rPr lang="en-US" altLang="zh-CN" sz="2000" b="1" dirty="0">
                <a:latin typeface="微软雅黑" panose="020B0503020204020204" pitchFamily="34" charset="-122"/>
                <a:ea typeface="微软雅黑" panose="020B0503020204020204" pitchFamily="34" charset="-122"/>
              </a:rPr>
              <a:t>1</a:t>
            </a:r>
            <a:r>
              <a:rPr lang="zh-CN" altLang="en-US" sz="2000" b="1" dirty="0" smtClean="0">
                <a:latin typeface="微软雅黑" panose="020B0503020204020204" pitchFamily="34" charset="-122"/>
                <a:ea typeface="微软雅黑" panose="020B0503020204020204" pitchFamily="34" charset="-122"/>
              </a:rPr>
              <a:t>、主体物要清晰突出</a:t>
            </a:r>
            <a:endParaRPr lang="en-US" altLang="zh-CN" sz="2000" b="1" dirty="0" smtClean="0">
              <a:latin typeface="微软雅黑" panose="020B0503020204020204" pitchFamily="34" charset="-122"/>
              <a:ea typeface="微软雅黑" panose="020B0503020204020204" pitchFamily="34" charset="-122"/>
            </a:endParaRPr>
          </a:p>
          <a:p>
            <a:pPr>
              <a:lnSpc>
                <a:spcPct val="150000"/>
              </a:lnSpc>
            </a:pPr>
            <a:r>
              <a:rPr lang="zh-CN" altLang="en-US" sz="2000" dirty="0" smtClean="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endParaRPr lang="en-US" altLang="zh-CN" sz="2000" dirty="0">
              <a:latin typeface="微软雅黑" panose="020B0503020204020204" pitchFamily="34" charset="-122"/>
              <a:ea typeface="微软雅黑" panose="020B0503020204020204" pitchFamily="34" charset="-122"/>
            </a:endParaRPr>
          </a:p>
          <a:p>
            <a:pPr>
              <a:lnSpc>
                <a:spcPct val="150000"/>
              </a:lnSpc>
            </a:pPr>
            <a:endParaRPr lang="zh-CN" altLang="en-US" sz="2000" dirty="0">
              <a:latin typeface="微软雅黑" panose="020B0503020204020204" pitchFamily="34" charset="-122"/>
              <a:ea typeface="微软雅黑" panose="020B0503020204020204" pitchFamily="34" charset="-122"/>
            </a:endParaRPr>
          </a:p>
          <a:p>
            <a:pPr>
              <a:lnSpc>
                <a:spcPct val="150000"/>
              </a:lnSpc>
            </a:pPr>
            <a:r>
              <a:rPr lang="en-US" altLang="zh-CN" sz="2000" b="1" dirty="0">
                <a:latin typeface="微软雅黑" panose="020B0503020204020204" pitchFamily="34" charset="-122"/>
                <a:ea typeface="微软雅黑" panose="020B0503020204020204" pitchFamily="34" charset="-122"/>
              </a:rPr>
              <a:t>2</a:t>
            </a:r>
            <a:r>
              <a:rPr lang="zh-CN" altLang="en-US" sz="2000" b="1" dirty="0" smtClean="0">
                <a:latin typeface="微软雅黑" panose="020B0503020204020204" pitchFamily="34" charset="-122"/>
                <a:ea typeface="微软雅黑" panose="020B0503020204020204" pitchFamily="34" charset="-122"/>
              </a:rPr>
              <a:t>、照片的尺寸要求符合网店的标准</a:t>
            </a:r>
            <a:endParaRPr lang="zh-CN" altLang="en-US" sz="2000" b="1" dirty="0">
              <a:latin typeface="微软雅黑" panose="020B0503020204020204" pitchFamily="34" charset="-122"/>
              <a:ea typeface="微软雅黑" panose="020B0503020204020204" pitchFamily="34" charset="-122"/>
            </a:endParaRPr>
          </a:p>
          <a:p>
            <a:pPr>
              <a:lnSpc>
                <a:spcPct val="150000"/>
              </a:lnSpc>
            </a:pPr>
            <a:r>
              <a:rPr lang="en-US" altLang="zh-CN" dirty="0" smtClean="0"/>
              <a:t>         </a:t>
            </a:r>
            <a:r>
              <a:rPr lang="zh-CN" altLang="zh-CN" sz="2000" dirty="0" smtClean="0">
                <a:latin typeface="微软雅黑" panose="020B0503020204020204" pitchFamily="34" charset="-122"/>
                <a:ea typeface="微软雅黑" panose="020B0503020204020204" pitchFamily="34" charset="-122"/>
              </a:rPr>
              <a:t>商品</a:t>
            </a:r>
            <a:r>
              <a:rPr lang="zh-CN" altLang="zh-CN" sz="2000" dirty="0">
                <a:latin typeface="微软雅黑" panose="020B0503020204020204" pitchFamily="34" charset="-122"/>
                <a:ea typeface="微软雅黑" panose="020B0503020204020204" pitchFamily="34" charset="-122"/>
              </a:rPr>
              <a:t>图片可以说决定着一个网店的生死，好的图片可以提高网店商品的点击率和转化率。一张优秀的网店图片要具备以下特征</a:t>
            </a:r>
            <a:r>
              <a:rPr lang="zh-CN" altLang="zh-CN" sz="2000" dirty="0" smtClean="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a:p>
            <a:pPr>
              <a:lnSpc>
                <a:spcPct val="150000"/>
              </a:lnSpc>
            </a:pPr>
            <a:r>
              <a:rPr lang="en-US" altLang="zh-CN" sz="2000" b="1" dirty="0">
                <a:latin typeface="微软雅黑" panose="020B0503020204020204" pitchFamily="34" charset="-122"/>
                <a:ea typeface="微软雅黑" panose="020B0503020204020204" pitchFamily="34" charset="-122"/>
              </a:rPr>
              <a:t>3</a:t>
            </a:r>
            <a:r>
              <a:rPr lang="zh-CN" altLang="en-US" sz="2000" b="1" dirty="0" smtClean="0">
                <a:latin typeface="微软雅黑" panose="020B0503020204020204" pitchFamily="34" charset="-122"/>
                <a:ea typeface="微软雅黑" panose="020B0503020204020204" pitchFamily="34" charset="-122"/>
              </a:rPr>
              <a:t>、细节展示充足</a:t>
            </a:r>
            <a:endParaRPr lang="en-US" altLang="zh-CN" sz="2000" b="1" dirty="0" smtClean="0">
              <a:latin typeface="微软雅黑" panose="020B0503020204020204" pitchFamily="34" charset="-122"/>
              <a:ea typeface="微软雅黑" panose="020B0503020204020204" pitchFamily="34" charset="-122"/>
            </a:endParaRPr>
          </a:p>
          <a:p>
            <a:pPr>
              <a:lnSpc>
                <a:spcPct val="150000"/>
              </a:lnSpc>
            </a:pPr>
            <a:r>
              <a:rPr lang="zh-CN" altLang="en-US" sz="2000" dirty="0" smtClean="0">
                <a:latin typeface="微软雅黑" panose="020B0503020204020204" pitchFamily="34" charset="-122"/>
                <a:ea typeface="微软雅黑" panose="020B0503020204020204" pitchFamily="34" charset="-122"/>
              </a:rPr>
              <a:t>       </a:t>
            </a:r>
            <a:endParaRPr lang="zh-CN" altLang="en-US" sz="200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775133" y="966051"/>
            <a:ext cx="2040556" cy="507831"/>
            <a:chOff x="1447062" y="2076831"/>
            <a:chExt cx="2040556" cy="507831"/>
          </a:xfrm>
        </p:grpSpPr>
        <p:sp>
          <p:nvSpPr>
            <p:cNvPr id="31" name="圆角矩形 30"/>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862051" y="2130691"/>
              <a:ext cx="1210588" cy="400110"/>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拍摄要求</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34" name="图片 33"/>
          <p:cNvPicPr/>
          <p:nvPr/>
        </p:nvPicPr>
        <p:blipFill>
          <a:blip r:embed="rId4" cstate="print">
            <a:extLst>
              <a:ext uri="{28A0092B-C50C-407E-A947-70E740481C1C}">
                <a14:useLocalDpi xmlns:a14="http://schemas.microsoft.com/office/drawing/2010/main" val="0"/>
              </a:ext>
            </a:extLst>
          </a:blip>
          <a:stretch>
            <a:fillRect/>
          </a:stretch>
        </p:blipFill>
        <p:spPr>
          <a:xfrm>
            <a:off x="1332452" y="2096769"/>
            <a:ext cx="2017736" cy="1306030"/>
          </a:xfrm>
          <a:prstGeom prst="rect">
            <a:avLst/>
          </a:prstGeom>
        </p:spPr>
      </p:pic>
      <p:pic>
        <p:nvPicPr>
          <p:cNvPr id="38" name="图片 37"/>
          <p:cNvPicPr/>
          <p:nvPr/>
        </p:nvPicPr>
        <p:blipFill>
          <a:blip r:embed="rId5" cstate="print">
            <a:extLst>
              <a:ext uri="{28A0092B-C50C-407E-A947-70E740481C1C}">
                <a14:useLocalDpi xmlns:a14="http://schemas.microsoft.com/office/drawing/2010/main" val="0"/>
              </a:ext>
            </a:extLst>
          </a:blip>
          <a:stretch>
            <a:fillRect/>
          </a:stretch>
        </p:blipFill>
        <p:spPr>
          <a:xfrm>
            <a:off x="3455583" y="2096769"/>
            <a:ext cx="2205384" cy="1306030"/>
          </a:xfrm>
          <a:prstGeom prst="rect">
            <a:avLst/>
          </a:prstGeom>
        </p:spPr>
      </p:pic>
      <p:pic>
        <p:nvPicPr>
          <p:cNvPr id="39" name="图片 38"/>
          <p:cNvPicPr/>
          <p:nvPr/>
        </p:nvPicPr>
        <p:blipFill>
          <a:blip r:embed="rId6" cstate="print">
            <a:extLst>
              <a:ext uri="{28A0092B-C50C-407E-A947-70E740481C1C}">
                <a14:useLocalDpi xmlns:a14="http://schemas.microsoft.com/office/drawing/2010/main" val="0"/>
              </a:ext>
            </a:extLst>
          </a:blip>
          <a:stretch>
            <a:fillRect/>
          </a:stretch>
        </p:blipFill>
        <p:spPr>
          <a:xfrm>
            <a:off x="3022964" y="4823788"/>
            <a:ext cx="1997924" cy="1323337"/>
          </a:xfrm>
          <a:prstGeom prst="rect">
            <a:avLst/>
          </a:prstGeom>
        </p:spPr>
      </p:pic>
    </p:spTree>
    <p:extLst>
      <p:ext uri="{BB962C8B-B14F-4D97-AF65-F5344CB8AC3E}">
        <p14:creationId xmlns:p14="http://schemas.microsoft.com/office/powerpoint/2010/main" val="3991009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1000"/>
                                        <p:tgtEl>
                                          <p:spTgt spid="2">
                                            <p:txEl>
                                              <p:pRg st="5" end="5"/>
                                            </p:txEl>
                                          </p:spTgt>
                                        </p:tgtEl>
                                      </p:cBhvr>
                                    </p:animEffect>
                                    <p:anim calcmode="lin" valueType="num">
                                      <p:cBhvr>
                                        <p:cTn id="27"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fade">
                                      <p:cBhvr>
                                        <p:cTn id="33" dur="1000"/>
                                        <p:tgtEl>
                                          <p:spTgt spid="2">
                                            <p:txEl>
                                              <p:pRg st="6" end="6"/>
                                            </p:txEl>
                                          </p:spTgt>
                                        </p:tgtEl>
                                      </p:cBhvr>
                                    </p:animEffect>
                                    <p:anim calcmode="lin" valueType="num">
                                      <p:cBhvr>
                                        <p:cTn id="34"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
                                            <p:txEl>
                                              <p:pRg st="7" end="7"/>
                                            </p:txEl>
                                          </p:spTgt>
                                        </p:tgtEl>
                                        <p:attrNameLst>
                                          <p:attrName>style.visibility</p:attrName>
                                        </p:attrNameLst>
                                      </p:cBhvr>
                                      <p:to>
                                        <p:strVal val="visible"/>
                                      </p:to>
                                    </p:set>
                                    <p:animEffect transition="in" filter="fade">
                                      <p:cBhvr>
                                        <p:cTn id="40" dur="1000"/>
                                        <p:tgtEl>
                                          <p:spTgt spid="2">
                                            <p:txEl>
                                              <p:pRg st="7" end="7"/>
                                            </p:txEl>
                                          </p:spTgt>
                                        </p:tgtEl>
                                      </p:cBhvr>
                                    </p:animEffect>
                                    <p:anim calcmode="lin" valueType="num">
                                      <p:cBhvr>
                                        <p:cTn id="41"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7" end="7"/>
                                            </p:txEl>
                                          </p:spTgt>
                                        </p:tgtEl>
                                        <p:attrNameLst>
                                          <p:attrName>ppt_y</p:attrName>
                                        </p:attrNameLst>
                                      </p:cBhvr>
                                      <p:tavLst>
                                        <p:tav tm="0">
                                          <p:val>
                                            <p:strVal val="#ppt_y+.1"/>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373389" y="285461"/>
            <a:ext cx="4306099" cy="584775"/>
          </a:xfrm>
          <a:prstGeom prst="rect">
            <a:avLst/>
          </a:prstGeom>
        </p:spPr>
        <p:txBody>
          <a:bodyPr wrap="square">
            <a:spAutoFit/>
          </a:bodyPr>
          <a:lstStyle/>
          <a:p>
            <a:pPr algn="dist">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网店商品摄影基本要求</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803408" y="1500803"/>
            <a:ext cx="10950710" cy="2862322"/>
          </a:xfrm>
          <a:prstGeom prst="rect">
            <a:avLst/>
          </a:prstGeom>
        </p:spPr>
        <p:txBody>
          <a:bodyPr wrap="square">
            <a:spAutoFit/>
          </a:bodyPr>
          <a:lstStyle/>
          <a:p>
            <a:pPr>
              <a:lnSpc>
                <a:spcPct val="150000"/>
              </a:lnSpc>
            </a:pPr>
            <a:r>
              <a:rPr lang="en-US" altLang="zh-CN" sz="2000" b="1" dirty="0">
                <a:latin typeface="微软雅黑" panose="020B0503020204020204" pitchFamily="34" charset="-122"/>
                <a:ea typeface="微软雅黑" panose="020B0503020204020204" pitchFamily="34" charset="-122"/>
              </a:rPr>
              <a:t>4</a:t>
            </a:r>
            <a:r>
              <a:rPr lang="zh-CN" altLang="en-US" sz="2000" b="1" dirty="0" smtClean="0">
                <a:latin typeface="微软雅黑" panose="020B0503020204020204" pitchFamily="34" charset="-122"/>
                <a:ea typeface="微软雅黑" panose="020B0503020204020204" pitchFamily="34" charset="-122"/>
              </a:rPr>
              <a:t>、产品的色彩还原度高</a:t>
            </a:r>
            <a:r>
              <a:rPr lang="zh-CN" altLang="en-US" sz="2000" dirty="0" smtClean="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t>       </a:t>
            </a:r>
            <a:r>
              <a:rPr lang="zh-CN" altLang="zh-CN" sz="2000" dirty="0" smtClean="0">
                <a:latin typeface="微软雅黑" panose="020B0503020204020204" pitchFamily="34" charset="-122"/>
                <a:ea typeface="微软雅黑" panose="020B0503020204020204" pitchFamily="34" charset="-122"/>
              </a:rPr>
              <a:t>在</a:t>
            </a:r>
            <a:r>
              <a:rPr lang="zh-CN" altLang="zh-CN" sz="2000" dirty="0">
                <a:latin typeface="微软雅黑" panose="020B0503020204020204" pitchFamily="34" charset="-122"/>
                <a:ea typeface="微软雅黑" panose="020B0503020204020204" pitchFamily="34" charset="-122"/>
              </a:rPr>
              <a:t>商业摄影的过程中尽量还原产品色彩，避免色差</a:t>
            </a:r>
            <a:r>
              <a:rPr lang="zh-CN" altLang="zh-CN" sz="2000" dirty="0" smtClean="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a:p>
            <a:pPr>
              <a:lnSpc>
                <a:spcPct val="150000"/>
              </a:lnSpc>
            </a:pPr>
            <a:r>
              <a:rPr lang="en-US" altLang="zh-CN" sz="2000" b="1" dirty="0">
                <a:latin typeface="微软雅黑" panose="020B0503020204020204" pitchFamily="34" charset="-122"/>
                <a:ea typeface="微软雅黑" panose="020B0503020204020204" pitchFamily="34" charset="-122"/>
              </a:rPr>
              <a:t>5</a:t>
            </a:r>
            <a:r>
              <a:rPr lang="zh-CN" altLang="en-US" sz="2000" b="1" dirty="0" smtClean="0">
                <a:latin typeface="微软雅黑" panose="020B0503020204020204" pitchFamily="34" charset="-122"/>
                <a:ea typeface="微软雅黑" panose="020B0503020204020204" pitchFamily="34" charset="-122"/>
              </a:rPr>
              <a:t>、照片的尺寸要求符合网店的标准</a:t>
            </a:r>
            <a:endParaRPr lang="zh-CN" altLang="en-US" sz="2000" b="1" dirty="0">
              <a:latin typeface="微软雅黑" panose="020B0503020204020204" pitchFamily="34" charset="-122"/>
              <a:ea typeface="微软雅黑" panose="020B0503020204020204" pitchFamily="34" charset="-122"/>
            </a:endParaRPr>
          </a:p>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前期</a:t>
            </a:r>
            <a:r>
              <a:rPr lang="zh-CN" altLang="zh-CN" sz="2000" dirty="0">
                <a:latin typeface="微软雅黑" panose="020B0503020204020204" pitchFamily="34" charset="-122"/>
                <a:ea typeface="微软雅黑" panose="020B0503020204020204" pitchFamily="34" charset="-122"/>
              </a:rPr>
              <a:t>处理和后期拍摄相辅相成。摄影中有些问题出现是后期无法拯救的，所以摄影师应在拍摄的过程中避免类似的情况出现。如：曝光过度，色彩饱和度过高，锐度过高等。</a:t>
            </a:r>
            <a:endParaRPr lang="zh-CN" altLang="zh-CN" dirty="0">
              <a:latin typeface="微软雅黑" panose="020B0503020204020204" pitchFamily="34" charset="-122"/>
              <a:ea typeface="微软雅黑" panose="020B0503020204020204" pitchFamily="34" charset="-122"/>
            </a:endParaRPr>
          </a:p>
          <a:p>
            <a:pPr>
              <a:lnSpc>
                <a:spcPct val="150000"/>
              </a:lnSpc>
            </a:pPr>
            <a:r>
              <a:rPr lang="zh-CN" altLang="en-US" sz="2000" dirty="0" smtClean="0">
                <a:latin typeface="微软雅黑" panose="020B0503020204020204" pitchFamily="34" charset="-122"/>
                <a:ea typeface="微软雅黑" panose="020B0503020204020204" pitchFamily="34" charset="-122"/>
              </a:rPr>
              <a:t>       </a:t>
            </a:r>
            <a:endParaRPr lang="zh-CN" altLang="en-US" sz="200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775133" y="966051"/>
            <a:ext cx="2040556" cy="507831"/>
            <a:chOff x="1447062" y="2076831"/>
            <a:chExt cx="2040556" cy="507831"/>
          </a:xfrm>
        </p:grpSpPr>
        <p:sp>
          <p:nvSpPr>
            <p:cNvPr id="31" name="圆角矩形 30"/>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862051" y="2130691"/>
              <a:ext cx="1210588" cy="400110"/>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拍摄要求</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20" name="图片 19"/>
          <p:cNvPicPr/>
          <p:nvPr/>
        </p:nvPicPr>
        <p:blipFill>
          <a:blip r:embed="rId4"/>
          <a:stretch>
            <a:fillRect/>
          </a:stretch>
        </p:blipFill>
        <p:spPr>
          <a:xfrm>
            <a:off x="1471397" y="3886794"/>
            <a:ext cx="2385868" cy="1642867"/>
          </a:xfrm>
          <a:prstGeom prst="rect">
            <a:avLst/>
          </a:prstGeom>
        </p:spPr>
      </p:pic>
      <p:pic>
        <p:nvPicPr>
          <p:cNvPr id="25" name="图片 24"/>
          <p:cNvPicPr/>
          <p:nvPr/>
        </p:nvPicPr>
        <p:blipFill>
          <a:blip r:embed="rId5"/>
          <a:stretch>
            <a:fillRect/>
          </a:stretch>
        </p:blipFill>
        <p:spPr>
          <a:xfrm>
            <a:off x="4771505" y="4105336"/>
            <a:ext cx="2532380" cy="1682750"/>
          </a:xfrm>
          <a:prstGeom prst="rect">
            <a:avLst/>
          </a:prstGeom>
        </p:spPr>
      </p:pic>
      <p:pic>
        <p:nvPicPr>
          <p:cNvPr id="26" name="图片 25"/>
          <p:cNvPicPr/>
          <p:nvPr/>
        </p:nvPicPr>
        <p:blipFill>
          <a:blip r:embed="rId6"/>
          <a:stretch>
            <a:fillRect/>
          </a:stretch>
        </p:blipFill>
        <p:spPr>
          <a:xfrm>
            <a:off x="7373389" y="4104701"/>
            <a:ext cx="2532380" cy="1683385"/>
          </a:xfrm>
          <a:prstGeom prst="rect">
            <a:avLst/>
          </a:prstGeom>
        </p:spPr>
      </p:pic>
    </p:spTree>
    <p:extLst>
      <p:ext uri="{BB962C8B-B14F-4D97-AF65-F5344CB8AC3E}">
        <p14:creationId xmlns:p14="http://schemas.microsoft.com/office/powerpoint/2010/main" val="2886466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p:cNvGrpSpPr/>
          <p:nvPr/>
        </p:nvGrpSpPr>
        <p:grpSpPr>
          <a:xfrm>
            <a:off x="818949" y="1155700"/>
            <a:ext cx="1947803" cy="507831"/>
            <a:chOff x="1398074" y="2076831"/>
            <a:chExt cx="2575184" cy="507831"/>
          </a:xfrm>
        </p:grpSpPr>
        <p:sp>
          <p:nvSpPr>
            <p:cNvPr id="26" name="圆角矩形 25"/>
            <p:cNvSpPr/>
            <p:nvPr/>
          </p:nvSpPr>
          <p:spPr>
            <a:xfrm>
              <a:off x="1398074" y="2076831"/>
              <a:ext cx="2575184"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427556" y="2130691"/>
              <a:ext cx="2516221"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浏览器搜索</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7373389" y="285461"/>
            <a:ext cx="4306099" cy="584775"/>
          </a:xfrm>
          <a:prstGeom prst="rect">
            <a:avLst/>
          </a:prstGeom>
        </p:spPr>
        <p:txBody>
          <a:bodyPr wrap="square">
            <a:spAutoFit/>
          </a:bodyPr>
          <a:lstStyle/>
          <a:p>
            <a:pPr algn="dist">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网店商品摄影基本要求</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3" name="矩形 2"/>
          <p:cNvSpPr/>
          <p:nvPr/>
        </p:nvSpPr>
        <p:spPr>
          <a:xfrm>
            <a:off x="529243" y="1660183"/>
            <a:ext cx="11348566" cy="2862322"/>
          </a:xfrm>
          <a:prstGeom prst="rect">
            <a:avLst/>
          </a:prstGeom>
        </p:spPr>
        <p:txBody>
          <a:bodyPr wrap="square">
            <a:spAutoFit/>
          </a:bodyPr>
          <a:lstStyle/>
          <a:p>
            <a:pPr indent="304800" algn="just">
              <a:lnSpc>
                <a:spcPct val="150000"/>
              </a:lnSpc>
              <a:spcAft>
                <a:spcPts val="0"/>
              </a:spcAft>
            </a:pPr>
            <a:r>
              <a:rPr lang="en-US" altLang="zh-CN" sz="2000" kern="1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zh-CN" sz="2000" kern="100" dirty="0" smtClean="0">
                <a:latin typeface="微软雅黑" panose="020B0503020204020204" pitchFamily="34" charset="-122"/>
                <a:ea typeface="微软雅黑" panose="020B0503020204020204" pitchFamily="34" charset="-122"/>
                <a:cs typeface="宋体" panose="02010600030101010101" pitchFamily="2" charset="-122"/>
              </a:rPr>
              <a:t>在</a:t>
            </a:r>
            <a:r>
              <a:rPr lang="zh-CN" altLang="zh-CN" sz="2000" kern="100" dirty="0">
                <a:latin typeface="微软雅黑" panose="020B0503020204020204" pitchFamily="34" charset="-122"/>
                <a:ea typeface="微软雅黑" panose="020B0503020204020204" pitchFamily="34" charset="-122"/>
                <a:cs typeface="宋体" panose="02010600030101010101" pitchFamily="2" charset="-122"/>
              </a:rPr>
              <a:t>网店装修过程中，除了使用拍摄的商品图片外，页面的修饰素材的使用也是必不可少的，它们往往会让页面效果更加绚丽，呈现的视觉元素更加丰富，因此，在进行网店装修之前，可根据网店的设计风格及商品特点从网络获取素材图片。</a:t>
            </a:r>
            <a:endPar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endParaRPr>
          </a:p>
          <a:p>
            <a:pPr indent="304800" algn="just">
              <a:lnSpc>
                <a:spcPct val="150000"/>
              </a:lnSpc>
              <a:spcAft>
                <a:spcPts val="0"/>
              </a:spcAft>
            </a:pPr>
            <a:r>
              <a:rPr lang="en-US" altLang="zh-CN" sz="2000" b="1" kern="100" dirty="0">
                <a:latin typeface="微软雅黑" panose="020B0503020204020204" pitchFamily="34" charset="-122"/>
                <a:ea typeface="微软雅黑" panose="020B0503020204020204" pitchFamily="34" charset="-122"/>
                <a:cs typeface="宋体" panose="02010600030101010101" pitchFamily="2" charset="-122"/>
              </a:rPr>
              <a:t>1.</a:t>
            </a:r>
            <a:r>
              <a:rPr lang="zh-CN" altLang="zh-CN" sz="2000" b="1" kern="100" dirty="0">
                <a:latin typeface="微软雅黑" panose="020B0503020204020204" pitchFamily="34" charset="-122"/>
                <a:ea typeface="微软雅黑" panose="020B0503020204020204" pitchFamily="34" charset="-122"/>
                <a:cs typeface="宋体" panose="02010600030101010101" pitchFamily="2" charset="-122"/>
              </a:rPr>
              <a:t>通过浏览器搜索相关素材</a:t>
            </a:r>
            <a:r>
              <a:rPr lang="zh-CN" altLang="zh-CN" sz="2000" b="1" kern="100" dirty="0" smtClean="0">
                <a:latin typeface="微软雅黑" panose="020B0503020204020204" pitchFamily="34" charset="-122"/>
                <a:ea typeface="微软雅黑" panose="020B0503020204020204" pitchFamily="34" charset="-122"/>
                <a:cs typeface="宋体" panose="02010600030101010101" pitchFamily="2" charset="-122"/>
              </a:rPr>
              <a:t>图片</a:t>
            </a:r>
            <a:endParaRPr lang="en-US" altLang="zh-CN" sz="2000" b="1"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pPr indent="304800" algn="just">
              <a:lnSpc>
                <a:spcPct val="150000"/>
              </a:lnSpc>
              <a:spcAft>
                <a:spcPts val="0"/>
              </a:spcAft>
            </a:pPr>
            <a:r>
              <a:rPr lang="en-US" altLang="zh-CN" sz="2000" kern="1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zh-CN" sz="2000" kern="100" dirty="0" smtClean="0">
                <a:latin typeface="微软雅黑" panose="020B0503020204020204" pitchFamily="34" charset="-122"/>
                <a:ea typeface="微软雅黑" panose="020B0503020204020204" pitchFamily="34" charset="-122"/>
                <a:cs typeface="宋体" panose="02010600030101010101" pitchFamily="2" charset="-122"/>
              </a:rPr>
              <a:t>通过</a:t>
            </a:r>
            <a:r>
              <a:rPr lang="zh-CN" altLang="zh-CN" sz="2000" kern="100" dirty="0">
                <a:latin typeface="微软雅黑" panose="020B0503020204020204" pitchFamily="34" charset="-122"/>
                <a:ea typeface="微软雅黑" panose="020B0503020204020204" pitchFamily="34" charset="-122"/>
                <a:cs typeface="宋体" panose="02010600030101010101" pitchFamily="2" charset="-122"/>
              </a:rPr>
              <a:t>浏览器搜索相关素材图片（浏览器不限），搜索框输入关键词进行搜索，注意搜索时选择“图片”分类。</a:t>
            </a:r>
            <a:endParaRPr lang="zh-CN" altLang="zh-CN" sz="20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9" name="图片 18"/>
          <p:cNvPicPr/>
          <p:nvPr/>
        </p:nvPicPr>
        <p:blipFill>
          <a:blip r:embed="rId4"/>
          <a:stretch>
            <a:fillRect/>
          </a:stretch>
        </p:blipFill>
        <p:spPr>
          <a:xfrm>
            <a:off x="4047750" y="3965790"/>
            <a:ext cx="4788679" cy="2566961"/>
          </a:xfrm>
          <a:prstGeom prst="rect">
            <a:avLst/>
          </a:prstGeom>
          <a:noFill/>
          <a:ln>
            <a:noFill/>
          </a:ln>
        </p:spPr>
      </p:pic>
    </p:spTree>
    <p:extLst>
      <p:ext uri="{BB962C8B-B14F-4D97-AF65-F5344CB8AC3E}">
        <p14:creationId xmlns:p14="http://schemas.microsoft.com/office/powerpoint/2010/main" val="26442893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灰商务工作汇报PPT模板1"/>
</p:tagLst>
</file>

<file path=ppt/tags/tag2.xml><?xml version="1.0" encoding="utf-8"?>
<p:tagLst xmlns:a="http://schemas.openxmlformats.org/drawingml/2006/main" xmlns:r="http://schemas.openxmlformats.org/officeDocument/2006/relationships" xmlns:p="http://schemas.openxmlformats.org/presentationml/2006/main">
  <p:tag name="PA" val="v5.1.1"/>
</p:tagLst>
</file>

<file path=ppt/tags/tag3.xml><?xml version="1.0" encoding="utf-8"?>
<p:tagLst xmlns:a="http://schemas.openxmlformats.org/drawingml/2006/main" xmlns:r="http://schemas.openxmlformats.org/officeDocument/2006/relationships" xmlns:p="http://schemas.openxmlformats.org/presentationml/2006/main">
  <p:tag name="PA" val="v5.1.1"/>
</p:tagLst>
</file>

<file path=ppt/tags/tag4.xml><?xml version="1.0" encoding="utf-8"?>
<p:tagLst xmlns:a="http://schemas.openxmlformats.org/drawingml/2006/main" xmlns:r="http://schemas.openxmlformats.org/officeDocument/2006/relationships" xmlns:p="http://schemas.openxmlformats.org/presentationml/2006/main">
  <p:tag name="PA" val="v5.1.2"/>
</p:tagLst>
</file>

<file path=ppt/tags/tag5.xml><?xml version="1.0" encoding="utf-8"?>
<p:tagLst xmlns:a="http://schemas.openxmlformats.org/drawingml/2006/main" xmlns:r="http://schemas.openxmlformats.org/officeDocument/2006/relationships" xmlns:p="http://schemas.openxmlformats.org/presentationml/2006/main">
  <p:tag name="PA" val="v5.1.2"/>
</p:tagLst>
</file>

<file path=ppt/tags/tag6.xml><?xml version="1.0" encoding="utf-8"?>
<p:tagLst xmlns:a="http://schemas.openxmlformats.org/drawingml/2006/main" xmlns:r="http://schemas.openxmlformats.org/officeDocument/2006/relationships" xmlns:p="http://schemas.openxmlformats.org/presentationml/2006/main">
  <p:tag name="PA" val="v5.1.2"/>
</p:tagLst>
</file>

<file path=ppt/theme/theme1.xml><?xml version="1.0" encoding="utf-8"?>
<a:theme xmlns:a="http://schemas.openxmlformats.org/drawingml/2006/main" name="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panose="020F0302020204030204"/>
        <a:ea typeface="iekie jianheiti"/>
        <a:cs typeface=""/>
      </a:majorFont>
      <a:minorFont>
        <a:latin typeface="iekie jianheiti" panose="020F0502020204030204"/>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panose="020F0302020204030204"/>
        <a:ea typeface="iekie jianheiti"/>
        <a:cs typeface=""/>
      </a:majorFont>
      <a:minorFont>
        <a:latin typeface="iekie jianheiti" panose="020F0502020204030204"/>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18">
      <a:dk1>
        <a:srgbClr val="000000"/>
      </a:dk1>
      <a:lt1>
        <a:srgbClr val="FFFFFF"/>
      </a:lt1>
      <a:dk2>
        <a:srgbClr val="FB481E"/>
      </a:dk2>
      <a:lt2>
        <a:srgbClr val="FFFFFF"/>
      </a:lt2>
      <a:accent1>
        <a:srgbClr val="FB481E"/>
      </a:accent1>
      <a:accent2>
        <a:srgbClr val="A50F00"/>
      </a:accent2>
      <a:accent3>
        <a:srgbClr val="F17C60"/>
      </a:accent3>
      <a:accent4>
        <a:srgbClr val="780000"/>
      </a:accent4>
      <a:accent5>
        <a:srgbClr val="CFDEE8"/>
      </a:accent5>
      <a:accent6>
        <a:srgbClr val="E9F0F4"/>
      </a:accent6>
      <a:hlink>
        <a:srgbClr val="FEFFFE"/>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dirty="0">
            <a:latin typeface="Source Han Sans CN Normal" panose="020B0400000000000000" pitchFamily="34" charset="-128"/>
            <a:ea typeface="Source Han Sans CN Normal" panose="020B0400000000000000" pitchFamily="34" charset="-128"/>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oAutofit/>
      </a:bodyPr>
      <a:lstStyle>
        <a:defPPr algn="l">
          <a:defRPr kumimoji="1" dirty="0">
            <a:latin typeface="Source Han Sans CN Normal" panose="020B0400000000000000" pitchFamily="34" charset="-128"/>
            <a:ea typeface="Source Han Sans CN Normal" panose="020B0400000000000000" pitchFamily="34"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3950</TotalTime>
  <Words>710</Words>
  <Application>Microsoft Office PowerPoint</Application>
  <PresentationFormat>宽屏</PresentationFormat>
  <Paragraphs>68</Paragraphs>
  <Slides>11</Slides>
  <Notes>10</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11</vt:i4>
      </vt:variant>
    </vt:vector>
  </HeadingPairs>
  <TitlesOfParts>
    <vt:vector size="25" baseType="lpstr">
      <vt:lpstr>iekie jianheiti</vt:lpstr>
      <vt:lpstr>Source Han Sans CN Normal</vt:lpstr>
      <vt:lpstr>zihun59hao-chuangcuhei</vt:lpstr>
      <vt:lpstr>等线</vt:lpstr>
      <vt:lpstr>等线 Light</vt:lpstr>
      <vt:lpstr>宋体</vt:lpstr>
      <vt:lpstr>微软雅黑</vt:lpstr>
      <vt:lpstr>印品黑体</vt:lpstr>
      <vt:lpstr>Arial</vt:lpstr>
      <vt:lpstr>Calibri</vt:lpstr>
      <vt:lpstr>Times New Roman</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蓝灰商务工作汇报PPT模板1</dc:title>
  <dc:creator>andy</dc:creator>
  <cp:lastModifiedBy>tf</cp:lastModifiedBy>
  <cp:revision>527</cp:revision>
  <dcterms:created xsi:type="dcterms:W3CDTF">2019-04-09T06:58:04Z</dcterms:created>
  <dcterms:modified xsi:type="dcterms:W3CDTF">2025-02-24T08:57:55Z</dcterms:modified>
</cp:coreProperties>
</file>